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1"/>
  </p:sldMasterIdLst>
  <p:notesMasterIdLst>
    <p:notesMasterId r:id="rId22"/>
  </p:notesMasterIdLst>
  <p:sldIdLst>
    <p:sldId id="274" r:id="rId2"/>
    <p:sldId id="290" r:id="rId3"/>
    <p:sldId id="257" r:id="rId4"/>
    <p:sldId id="286" r:id="rId5"/>
    <p:sldId id="281" r:id="rId6"/>
    <p:sldId id="282" r:id="rId7"/>
    <p:sldId id="283" r:id="rId8"/>
    <p:sldId id="285" r:id="rId9"/>
    <p:sldId id="262" r:id="rId10"/>
    <p:sldId id="276" r:id="rId11"/>
    <p:sldId id="280" r:id="rId12"/>
    <p:sldId id="277" r:id="rId13"/>
    <p:sldId id="287" r:id="rId14"/>
    <p:sldId id="278" r:id="rId15"/>
    <p:sldId id="279" r:id="rId16"/>
    <p:sldId id="288" r:id="rId17"/>
    <p:sldId id="289" r:id="rId18"/>
    <p:sldId id="292" r:id="rId19"/>
    <p:sldId id="291" r:id="rId20"/>
    <p:sldId id="272" r:id="rId21"/>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8B30983-D2AA-4956-AAA8-7187541ED168}">
          <p14:sldIdLst>
            <p14:sldId id="274"/>
            <p14:sldId id="290"/>
            <p14:sldId id="257"/>
            <p14:sldId id="286"/>
            <p14:sldId id="281"/>
            <p14:sldId id="282"/>
            <p14:sldId id="283"/>
            <p14:sldId id="285"/>
            <p14:sldId id="262"/>
            <p14:sldId id="276"/>
            <p14:sldId id="280"/>
            <p14:sldId id="277"/>
            <p14:sldId id="287"/>
            <p14:sldId id="278"/>
            <p14:sldId id="279"/>
            <p14:sldId id="288"/>
            <p14:sldId id="289"/>
            <p14:sldId id="292"/>
            <p14:sldId id="291"/>
            <p14:sldId id="272"/>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99B01"/>
    <a:srgbClr val="FF9900"/>
    <a:srgbClr val="9900CC"/>
    <a:srgbClr val="FF66CC"/>
    <a:srgbClr val="FF67AC"/>
    <a:srgbClr val="CC0099"/>
    <a:srgbClr val="FFDC47"/>
    <a:srgbClr val="5EEC3C"/>
    <a:srgbClr val="CCCC00"/>
    <a:srgbClr val="FFCC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p:scale>
          <a:sx n="66" d="100"/>
          <a:sy n="66" d="100"/>
        </p:scale>
        <p:origin x="1506" y="606"/>
      </p:cViewPr>
      <p:guideLst>
        <p:guide orient="horz" pos="1620"/>
        <p:guide pos="2880"/>
      </p:guideLst>
    </p:cSldViewPr>
  </p:slideViewPr>
  <p:notesTextViewPr>
    <p:cViewPr>
      <p:scale>
        <a:sx n="1" d="1"/>
        <a:sy n="1" d="1"/>
      </p:scale>
      <p:origin x="0" y="0"/>
    </p:cViewPr>
  </p:notesTextViewPr>
  <p:gridSpacing cx="152705" cy="152705"/>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Dubai" panose="020B0503030403030204" pitchFamily="34" charset="-78"/>
              </a:defRPr>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Dubai" panose="020B0503030403030204" pitchFamily="34" charset="-78"/>
              </a:defRPr>
            </a:lvl1pPr>
          </a:lstStyle>
          <a:p>
            <a:fld id="{E5D89A1C-DABF-4BCF-AFBC-0CA5BA9EB943}" type="datetimeFigureOut">
              <a:rPr lang="en-US" smtClean="0"/>
              <a:pPr/>
              <a:t>1/18/2020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Dubai" panose="020B0503030403030204" pitchFamily="34" charset="-78"/>
              </a:defRPr>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Dubai" panose="020B0503030403030204" pitchFamily="34" charset="-78"/>
              </a:defRPr>
            </a:lvl1pPr>
          </a:lstStyle>
          <a:p>
            <a:fld id="{9B158A76-95E7-4B91-8FE1-9E29050071DD}" type="slidenum">
              <a:rPr lang="en-US" smtClean="0"/>
              <a:pPr/>
              <a:t>‹#›</a:t>
            </a:fld>
            <a:endParaRPr lang="en-US"/>
          </a:p>
        </p:txBody>
      </p:sp>
    </p:spTree>
    <p:extLst>
      <p:ext uri="{BB962C8B-B14F-4D97-AF65-F5344CB8AC3E}">
        <p14:creationId xmlns:p14="http://schemas.microsoft.com/office/powerpoint/2010/main" val="6445979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Dubai" panose="020B0503030403030204" pitchFamily="34" charset="-78"/>
        <a:ea typeface="+mn-ea"/>
        <a:cs typeface="+mn-cs"/>
      </a:defRPr>
    </a:lvl1pPr>
    <a:lvl2pPr marL="457200" algn="l" defTabSz="914400" rtl="0" eaLnBrk="1" latinLnBrk="0" hangingPunct="1">
      <a:defRPr sz="1200" kern="1200">
        <a:solidFill>
          <a:schemeClr val="tx1"/>
        </a:solidFill>
        <a:latin typeface="Dubai" panose="020B0503030403030204" pitchFamily="34" charset="-78"/>
        <a:ea typeface="+mn-ea"/>
        <a:cs typeface="+mn-cs"/>
      </a:defRPr>
    </a:lvl2pPr>
    <a:lvl3pPr marL="914400" algn="l" defTabSz="914400" rtl="0" eaLnBrk="1" latinLnBrk="0" hangingPunct="1">
      <a:defRPr sz="1200" kern="1200">
        <a:solidFill>
          <a:schemeClr val="tx1"/>
        </a:solidFill>
        <a:latin typeface="Dubai" panose="020B0503030403030204" pitchFamily="34" charset="-78"/>
        <a:ea typeface="+mn-ea"/>
        <a:cs typeface="+mn-cs"/>
      </a:defRPr>
    </a:lvl3pPr>
    <a:lvl4pPr marL="1371600" algn="l" defTabSz="914400" rtl="0" eaLnBrk="1" latinLnBrk="0" hangingPunct="1">
      <a:defRPr sz="1200" kern="1200">
        <a:solidFill>
          <a:schemeClr val="tx1"/>
        </a:solidFill>
        <a:latin typeface="Dubai" panose="020B0503030403030204" pitchFamily="34" charset="-78"/>
        <a:ea typeface="+mn-ea"/>
        <a:cs typeface="+mn-cs"/>
      </a:defRPr>
    </a:lvl4pPr>
    <a:lvl5pPr marL="1828800" algn="l" defTabSz="914400" rtl="0" eaLnBrk="1" latinLnBrk="0" hangingPunct="1">
      <a:defRPr sz="1200" kern="1200">
        <a:solidFill>
          <a:schemeClr val="tx1"/>
        </a:solidFill>
        <a:latin typeface="Dubai" panose="020B0503030403030204" pitchFamily="34" charset="-78"/>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13259" y="457201"/>
            <a:ext cx="6507167" cy="2400300"/>
          </a:xfrm>
        </p:spPr>
        <p:txBody>
          <a:bodyPr anchor="b">
            <a:normAutofit/>
          </a:bodyPr>
          <a:lstStyle>
            <a:lvl1pPr algn="ctr">
              <a:defRPr sz="36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US"/>
              <a:t>Click to edit Master title style</a:t>
            </a:r>
            <a:endParaRPr lang="en-US" dirty="0"/>
          </a:p>
        </p:txBody>
      </p:sp>
      <p:sp>
        <p:nvSpPr>
          <p:cNvPr id="3" name="Subtitle 2"/>
          <p:cNvSpPr>
            <a:spLocks noGrp="1"/>
          </p:cNvSpPr>
          <p:nvPr>
            <p:ph type="subTitle" idx="1"/>
          </p:nvPr>
        </p:nvSpPr>
        <p:spPr>
          <a:xfrm>
            <a:off x="1313259" y="2914650"/>
            <a:ext cx="6507167" cy="1428750"/>
          </a:xfrm>
        </p:spPr>
        <p:txBody>
          <a:bodyPr anchor="t">
            <a:normAutofit/>
          </a:bodyPr>
          <a:lstStyle>
            <a:lvl1pPr marL="0" indent="0" algn="ctr">
              <a:buNone/>
              <a:defRPr sz="1575">
                <a:gradFill flip="none" rotWithShape="1">
                  <a:gsLst>
                    <a:gs pos="0">
                      <a:schemeClr val="tx1"/>
                    </a:gs>
                    <a:gs pos="100000">
                      <a:schemeClr val="tx1">
                        <a:lumMod val="75000"/>
                      </a:schemeClr>
                    </a:gs>
                  </a:gsLst>
                  <a:lin ang="5400000" scaled="0"/>
                  <a:tileRect/>
                </a:gra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3074F12-AA26-4AC8-9962-C36BB8F32554}" type="datetimeFigureOut">
              <a:rPr lang="en-US" smtClean="0"/>
              <a:pPr/>
              <a:t>1/18/2020</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dirty="0"/>
          </a:p>
        </p:txBody>
      </p:sp>
    </p:spTree>
    <p:extLst>
      <p:ext uri="{BB962C8B-B14F-4D97-AF65-F5344CB8AC3E}">
        <p14:creationId xmlns:p14="http://schemas.microsoft.com/office/powerpoint/2010/main" val="1924665211"/>
      </p:ext>
    </p:extLst>
  </p:cSld>
  <p:clrMapOvr>
    <a:masterClrMapping/>
  </p:clrMapOvr>
  <p:transition spd="slow">
    <p:wip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060" y="3549649"/>
            <a:ext cx="7429500" cy="425054"/>
          </a:xfrm>
        </p:spPr>
        <p:txBody>
          <a:bodyPr anchor="b">
            <a:normAutofit/>
          </a:bodyPr>
          <a:lstStyle>
            <a:lvl1pPr algn="l">
              <a:defRPr sz="18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484709" y="699084"/>
            <a:ext cx="6169458" cy="2373732"/>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4" name="Text Placeholder 3"/>
          <p:cNvSpPr>
            <a:spLocks noGrp="1"/>
          </p:cNvSpPr>
          <p:nvPr>
            <p:ph type="body" sz="half" idx="2"/>
          </p:nvPr>
        </p:nvSpPr>
        <p:spPr>
          <a:xfrm>
            <a:off x="856060" y="3974702"/>
            <a:ext cx="7429500" cy="370284"/>
          </a:xfrm>
        </p:spPr>
        <p:txBody>
          <a:bodyPr>
            <a:normAutofit/>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1/18/2020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079654732"/>
      </p:ext>
    </p:extLst>
  </p:cSld>
  <p:clrMapOvr>
    <a:masterClrMapping/>
  </p:clrMapOvr>
  <p:transition spd="slow">
    <p:wip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56060" y="457201"/>
            <a:ext cx="7429499" cy="2343149"/>
          </a:xfrm>
        </p:spPr>
        <p:txBody>
          <a:bodyPr anchor="ctr">
            <a:normAutofit/>
          </a:bodyPr>
          <a:lstStyle>
            <a:lvl1pPr algn="l">
              <a:defRPr sz="2400" b="0" cap="all"/>
            </a:lvl1pPr>
          </a:lstStyle>
          <a:p>
            <a:r>
              <a:rPr lang="en-US"/>
              <a:t>Click to edit Master title style</a:t>
            </a:r>
            <a:endParaRPr lang="en-US" dirty="0"/>
          </a:p>
        </p:txBody>
      </p:sp>
      <p:sp>
        <p:nvSpPr>
          <p:cNvPr id="3" name="Text Placeholder 2"/>
          <p:cNvSpPr>
            <a:spLocks noGrp="1"/>
          </p:cNvSpPr>
          <p:nvPr>
            <p:ph type="body" idx="1"/>
          </p:nvPr>
        </p:nvSpPr>
        <p:spPr>
          <a:xfrm>
            <a:off x="856058" y="3257550"/>
            <a:ext cx="7429500" cy="1085850"/>
          </a:xfrm>
        </p:spPr>
        <p:txBody>
          <a:bodyPr anchor="ctr">
            <a:normAutofit/>
          </a:bodyPr>
          <a:lstStyle>
            <a:lvl1pPr marL="0" indent="0" algn="l">
              <a:buNone/>
              <a:defRPr sz="1500">
                <a:gradFill flip="none" rotWithShape="1">
                  <a:gsLst>
                    <a:gs pos="0">
                      <a:schemeClr val="tx1"/>
                    </a:gs>
                    <a:gs pos="100000">
                      <a:schemeClr val="tx1">
                        <a:lumMod val="75000"/>
                      </a:schemeClr>
                    </a:gs>
                  </a:gsLst>
                  <a:lin ang="5400000" scaled="0"/>
                  <a:tileRect/>
                </a:gra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3074F12-AA26-4AC8-9962-C36BB8F32554}" type="datetimeFigureOut">
              <a:rPr lang="en-US" smtClean="0"/>
              <a:pPr/>
              <a:t>1/18/2020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001718956"/>
      </p:ext>
    </p:extLst>
  </p:cSld>
  <p:clrMapOvr>
    <a:masterClrMapping/>
  </p:clrMapOvr>
  <p:transition spd="slow">
    <p:wip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627459" y="590118"/>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6000" dirty="0">
                <a:solidFill>
                  <a:schemeClr val="accent1"/>
                </a:solidFill>
              </a:rPr>
              <a:t>“</a:t>
            </a:r>
          </a:p>
        </p:txBody>
      </p:sp>
      <p:sp>
        <p:nvSpPr>
          <p:cNvPr id="15" name="TextBox 14"/>
          <p:cNvSpPr txBox="1"/>
          <p:nvPr/>
        </p:nvSpPr>
        <p:spPr>
          <a:xfrm>
            <a:off x="7828359" y="2057400"/>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6000" dirty="0">
                <a:solidFill>
                  <a:schemeClr val="accent1"/>
                </a:solidFill>
              </a:rPr>
              <a:t>”</a:t>
            </a:r>
          </a:p>
        </p:txBody>
      </p:sp>
      <p:sp>
        <p:nvSpPr>
          <p:cNvPr id="2" name="Title 1"/>
          <p:cNvSpPr>
            <a:spLocks noGrp="1"/>
          </p:cNvSpPr>
          <p:nvPr>
            <p:ph type="title"/>
          </p:nvPr>
        </p:nvSpPr>
        <p:spPr>
          <a:xfrm>
            <a:off x="1084660" y="457201"/>
            <a:ext cx="6972299" cy="2057399"/>
          </a:xfrm>
        </p:spPr>
        <p:txBody>
          <a:bodyPr anchor="ctr">
            <a:normAutofit/>
          </a:bodyPr>
          <a:lstStyle>
            <a:lvl1pPr algn="l">
              <a:defRPr sz="24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256109" y="2514600"/>
            <a:ext cx="6629402" cy="285750"/>
          </a:xfrm>
        </p:spPr>
        <p:txBody>
          <a:bodyPr anchor="ctr"/>
          <a:lstStyle>
            <a:lvl1pPr marL="0" indent="0">
              <a:buFontTx/>
              <a:buNone/>
              <a:defRPr/>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a:t>Edit Master text styles</a:t>
            </a:r>
          </a:p>
        </p:txBody>
      </p:sp>
      <p:sp>
        <p:nvSpPr>
          <p:cNvPr id="3" name="Text Placeholder 2"/>
          <p:cNvSpPr>
            <a:spLocks noGrp="1"/>
          </p:cNvSpPr>
          <p:nvPr>
            <p:ph type="body" idx="1"/>
          </p:nvPr>
        </p:nvSpPr>
        <p:spPr>
          <a:xfrm>
            <a:off x="856058" y="3257550"/>
            <a:ext cx="7429500" cy="1085850"/>
          </a:xfrm>
        </p:spPr>
        <p:txBody>
          <a:bodyPr vert="horz" lIns="91440" tIns="45720" rIns="91440" bIns="45720" rtlCol="0" anchor="ctr">
            <a:normAutofit/>
          </a:bodyPr>
          <a:lstStyle>
            <a:lvl1pPr>
              <a:buNone/>
              <a:defRPr lang="en-US" sz="1500">
                <a:gradFill flip="none" rotWithShape="1">
                  <a:gsLst>
                    <a:gs pos="0">
                      <a:schemeClr val="tx1"/>
                    </a:gs>
                    <a:gs pos="100000">
                      <a:schemeClr val="tx1">
                        <a:lumMod val="75000"/>
                      </a:schemeClr>
                    </a:gs>
                  </a:gsLst>
                  <a:lin ang="5400000" scaled="0"/>
                  <a:tileRect/>
                </a:gradFill>
              </a:defRPr>
            </a:lvl1pPr>
          </a:lstStyle>
          <a:p>
            <a:pPr marL="0" lvl="0" indent="0">
              <a:buNone/>
            </a:pPr>
            <a:r>
              <a:rPr lang="en-US"/>
              <a:t>Edit Master text styles</a:t>
            </a:r>
          </a:p>
        </p:txBody>
      </p:sp>
      <p:sp>
        <p:nvSpPr>
          <p:cNvPr id="4" name="Date Placeholder 3"/>
          <p:cNvSpPr>
            <a:spLocks noGrp="1"/>
          </p:cNvSpPr>
          <p:nvPr>
            <p:ph type="dt" sz="half" idx="10"/>
          </p:nvPr>
        </p:nvSpPr>
        <p:spPr/>
        <p:txBody>
          <a:bodyPr/>
          <a:lstStyle/>
          <a:p>
            <a:fld id="{53074F12-AA26-4AC8-9962-C36BB8F32554}" type="datetimeFigureOut">
              <a:rPr lang="en-US" smtClean="0"/>
              <a:pPr/>
              <a:t>1/18/2020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2182245570"/>
      </p:ext>
    </p:extLst>
  </p:cSld>
  <p:clrMapOvr>
    <a:masterClrMapping/>
  </p:clrMapOvr>
  <p:transition spd="slow">
    <p:wip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56059" y="2481436"/>
            <a:ext cx="7429500" cy="1101600"/>
          </a:xfrm>
        </p:spPr>
        <p:txBody>
          <a:bodyPr anchor="b">
            <a:normAutofit/>
          </a:bodyPr>
          <a:lstStyle>
            <a:lvl1pPr algn="l">
              <a:defRPr sz="2400" b="0" cap="all"/>
            </a:lvl1pPr>
          </a:lstStyle>
          <a:p>
            <a:r>
              <a:rPr lang="en-US"/>
              <a:t>Click to edit Master title style</a:t>
            </a:r>
            <a:endParaRPr lang="en-US" dirty="0"/>
          </a:p>
        </p:txBody>
      </p:sp>
      <p:sp>
        <p:nvSpPr>
          <p:cNvPr id="3" name="Text Placeholder 2"/>
          <p:cNvSpPr>
            <a:spLocks noGrp="1"/>
          </p:cNvSpPr>
          <p:nvPr>
            <p:ph type="body" idx="1"/>
          </p:nvPr>
        </p:nvSpPr>
        <p:spPr>
          <a:xfrm>
            <a:off x="856058" y="3583036"/>
            <a:ext cx="7429501" cy="645300"/>
          </a:xfrm>
        </p:spPr>
        <p:txBody>
          <a:bodyPr vert="horz" lIns="91440" tIns="45720" rIns="91440" bIns="45720" rtlCol="0" anchor="t">
            <a:normAutofit/>
          </a:bodyPr>
          <a:lstStyle>
            <a:lvl1pPr>
              <a:defRPr lang="en-US" sz="1500">
                <a:gradFill flip="none" rotWithShape="1">
                  <a:gsLst>
                    <a:gs pos="0">
                      <a:schemeClr val="tx1"/>
                    </a:gs>
                    <a:gs pos="100000">
                      <a:schemeClr val="tx1">
                        <a:lumMod val="75000"/>
                      </a:schemeClr>
                    </a:gs>
                  </a:gsLst>
                  <a:lin ang="5400000" scaled="0"/>
                  <a:tileRect/>
                </a:gradFill>
              </a:defRPr>
            </a:lvl1pPr>
          </a:lstStyle>
          <a:p>
            <a:pPr marL="0" lvl="0" indent="0">
              <a:buNone/>
            </a:pPr>
            <a:r>
              <a:rPr lang="en-US"/>
              <a:t>Edit Master text styles</a:t>
            </a:r>
          </a:p>
        </p:txBody>
      </p:sp>
      <p:sp>
        <p:nvSpPr>
          <p:cNvPr id="4" name="Date Placeholder 3"/>
          <p:cNvSpPr>
            <a:spLocks noGrp="1"/>
          </p:cNvSpPr>
          <p:nvPr>
            <p:ph type="dt" sz="half" idx="10"/>
          </p:nvPr>
        </p:nvSpPr>
        <p:spPr/>
        <p:txBody>
          <a:bodyPr/>
          <a:lstStyle/>
          <a:p>
            <a:fld id="{53074F12-AA26-4AC8-9962-C36BB8F32554}" type="datetimeFigureOut">
              <a:rPr lang="en-US" smtClean="0"/>
              <a:pPr/>
              <a:t>1/18/2020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55365202"/>
      </p:ext>
    </p:extLst>
  </p:cSld>
  <p:clrMapOvr>
    <a:masterClrMapping/>
  </p:clrMapOvr>
  <p:transition spd="slow">
    <p:wip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627459" y="590118"/>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6000" dirty="0">
                <a:solidFill>
                  <a:schemeClr val="accent1"/>
                </a:solidFill>
              </a:rPr>
              <a:t>“</a:t>
            </a:r>
          </a:p>
        </p:txBody>
      </p:sp>
      <p:sp>
        <p:nvSpPr>
          <p:cNvPr id="15" name="TextBox 14"/>
          <p:cNvSpPr txBox="1"/>
          <p:nvPr/>
        </p:nvSpPr>
        <p:spPr>
          <a:xfrm>
            <a:off x="7828359" y="2057400"/>
            <a:ext cx="457200" cy="438582"/>
          </a:xfrm>
          <a:prstGeom prst="rect">
            <a:avLst/>
          </a:prstGeom>
        </p:spPr>
        <p:txBody>
          <a:bodyPr vert="horz" lIns="68580" tIns="34290" rIns="68580" bIns="3429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6000" dirty="0">
                <a:solidFill>
                  <a:schemeClr val="accent1"/>
                </a:solidFill>
              </a:rPr>
              <a:t>”</a:t>
            </a:r>
          </a:p>
        </p:txBody>
      </p:sp>
      <p:sp>
        <p:nvSpPr>
          <p:cNvPr id="2" name="Title 1"/>
          <p:cNvSpPr>
            <a:spLocks noGrp="1"/>
          </p:cNvSpPr>
          <p:nvPr>
            <p:ph type="title"/>
          </p:nvPr>
        </p:nvSpPr>
        <p:spPr>
          <a:xfrm>
            <a:off x="1084660" y="457201"/>
            <a:ext cx="6972299" cy="2057399"/>
          </a:xfrm>
        </p:spPr>
        <p:txBody>
          <a:bodyPr anchor="ctr">
            <a:normAutofit/>
          </a:bodyPr>
          <a:lstStyle>
            <a:lvl1pPr algn="l">
              <a:defRPr sz="2400" b="0" cap="all">
                <a:gradFill flip="none" rotWithShape="1">
                  <a:gsLst>
                    <a:gs pos="0">
                      <a:schemeClr val="tx1"/>
                    </a:gs>
                    <a:gs pos="100000">
                      <a:schemeClr val="tx1">
                        <a:lumMod val="75000"/>
                      </a:schemeClr>
                    </a:gs>
                  </a:gsLst>
                  <a:lin ang="5400000" scaled="0"/>
                  <a:tileRect/>
                </a:gra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856059" y="2914650"/>
            <a:ext cx="7429500" cy="666750"/>
          </a:xfrm>
        </p:spPr>
        <p:txBody>
          <a:bodyPr vert="horz" lIns="91440" tIns="45720" rIns="91440" bIns="45720" rtlCol="0" anchor="b">
            <a:normAutofit/>
          </a:bodyPr>
          <a:lstStyle>
            <a:lvl1pPr>
              <a:buNone/>
              <a:defRPr lang="en-US" sz="1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856058" y="3581400"/>
            <a:ext cx="7429500" cy="762000"/>
          </a:xfrm>
        </p:spPr>
        <p:txBody>
          <a:bodyPr anchor="t">
            <a:normAutofit/>
          </a:bodyPr>
          <a:lstStyle>
            <a:lvl1pPr marL="0" indent="0" algn="l">
              <a:buNone/>
              <a:defRPr sz="1350">
                <a:gradFill flip="none" rotWithShape="1">
                  <a:gsLst>
                    <a:gs pos="0">
                      <a:schemeClr val="tx1"/>
                    </a:gs>
                    <a:gs pos="100000">
                      <a:schemeClr val="tx1">
                        <a:lumMod val="75000"/>
                      </a:schemeClr>
                    </a:gs>
                  </a:gsLst>
                  <a:lin ang="5400000" scaled="0"/>
                  <a:tileRect/>
                </a:gra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3074F12-AA26-4AC8-9962-C36BB8F32554}" type="datetimeFigureOut">
              <a:rPr lang="en-US" smtClean="0"/>
              <a:pPr/>
              <a:t>1/18/2020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453129821"/>
      </p:ext>
    </p:extLst>
  </p:cSld>
  <p:clrMapOvr>
    <a:masterClrMapping/>
  </p:clrMapOvr>
  <p:transition spd="slow">
    <p:wip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856060" y="457201"/>
            <a:ext cx="7429499" cy="20573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856059" y="2628900"/>
            <a:ext cx="7429500" cy="628650"/>
          </a:xfrm>
        </p:spPr>
        <p:txBody>
          <a:bodyPr vert="horz" lIns="91440" tIns="45720" rIns="91440" bIns="45720" rtlCol="0" anchor="b">
            <a:normAutofit/>
          </a:bodyPr>
          <a:lstStyle>
            <a:lvl1pPr>
              <a:buNone/>
              <a:defRPr lang="en-US" sz="21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856058" y="3257550"/>
            <a:ext cx="7429500" cy="1085850"/>
          </a:xfrm>
        </p:spPr>
        <p:txBody>
          <a:bodyPr anchor="t">
            <a:normAutofit/>
          </a:bodyPr>
          <a:lstStyle>
            <a:lvl1pPr marL="0" indent="0" algn="l">
              <a:buNone/>
              <a:defRPr sz="1350">
                <a:gradFill flip="none" rotWithShape="1">
                  <a:gsLst>
                    <a:gs pos="0">
                      <a:schemeClr val="tx1"/>
                    </a:gs>
                    <a:gs pos="100000">
                      <a:schemeClr val="tx1">
                        <a:lumMod val="75000"/>
                      </a:schemeClr>
                    </a:gs>
                  </a:gsLst>
                  <a:lin ang="5400000" scaled="0"/>
                  <a:tileRect/>
                </a:gra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3074F12-AA26-4AC8-9962-C36BB8F32554}" type="datetimeFigureOut">
              <a:rPr lang="en-US" smtClean="0"/>
              <a:pPr/>
              <a:t>1/18/2020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2490929135"/>
      </p:ext>
    </p:extLst>
  </p:cSld>
  <p:clrMapOvr>
    <a:masterClrMapping/>
  </p:clrMapOvr>
  <p:transition spd="slow">
    <p:wip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856060" y="457200"/>
            <a:ext cx="7429499" cy="142875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3074F12-AA26-4AC8-9962-C36BB8F32554}" type="datetimeFigureOut">
              <a:rPr lang="en-US" smtClean="0"/>
              <a:pPr/>
              <a:t>1/18/2020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248726732"/>
      </p:ext>
    </p:extLst>
  </p:cSld>
  <p:clrMapOvr>
    <a:masterClrMapping/>
  </p:clrMapOvr>
  <p:transition spd="slow">
    <p:wip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7673" y="457200"/>
            <a:ext cx="1657886" cy="38862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56059" y="457200"/>
            <a:ext cx="5657850" cy="3886200"/>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3074F12-AA26-4AC8-9962-C36BB8F32554}" type="datetimeFigureOut">
              <a:rPr lang="en-US" smtClean="0"/>
              <a:pPr/>
              <a:t>1/18/2020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pic>
        <p:nvPicPr>
          <p:cNvPr id="7" name="Picture 6" descr="E:\websites\free-power-point-templates\2012\logos.png">
            <a:extLst>
              <a:ext uri="{FF2B5EF4-FFF2-40B4-BE49-F238E27FC236}">
                <a16:creationId xmlns:a16="http://schemas.microsoft.com/office/drawing/2014/main" id="{E8353D93-13C9-4CC9-83B9-BE7EEEB4E130}"/>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3918306" y="2326213"/>
            <a:ext cx="1463784" cy="526961"/>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3411327"/>
      </p:ext>
    </p:extLst>
  </p:cSld>
  <p:clrMapOvr>
    <a:masterClrMapping/>
  </p:clrMapOvr>
  <p:transition spd="slow">
    <p:wip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3074F12-AA26-4AC8-9962-C36BB8F32554}" type="datetimeFigureOut">
              <a:rPr lang="en-US" smtClean="0"/>
              <a:pPr/>
              <a:t>1/18/2020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061838491"/>
      </p:ext>
    </p:extLst>
  </p:cSld>
  <p:clrMapOvr>
    <a:masterClrMapping/>
  </p:clrMapOvr>
  <p:transition spd="slow">
    <p:wip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313260" y="2481436"/>
            <a:ext cx="6515100" cy="1101600"/>
          </a:xfrm>
        </p:spPr>
        <p:txBody>
          <a:bodyPr anchor="b"/>
          <a:lstStyle>
            <a:lvl1pPr algn="r">
              <a:defRPr sz="3000" b="0" cap="all"/>
            </a:lvl1pPr>
          </a:lstStyle>
          <a:p>
            <a:r>
              <a:rPr lang="en-US"/>
              <a:t>Click to edit Master title style</a:t>
            </a:r>
            <a:endParaRPr lang="en-US" dirty="0"/>
          </a:p>
        </p:txBody>
      </p:sp>
      <p:sp>
        <p:nvSpPr>
          <p:cNvPr id="3" name="Text Placeholder 2"/>
          <p:cNvSpPr>
            <a:spLocks noGrp="1"/>
          </p:cNvSpPr>
          <p:nvPr>
            <p:ph type="body" idx="1"/>
          </p:nvPr>
        </p:nvSpPr>
        <p:spPr>
          <a:xfrm>
            <a:off x="1313259" y="3583036"/>
            <a:ext cx="6515101" cy="645300"/>
          </a:xfrm>
        </p:spPr>
        <p:txBody>
          <a:bodyPr anchor="t">
            <a:normAutofit/>
          </a:bodyPr>
          <a:lstStyle>
            <a:lvl1pPr marL="0" indent="0" algn="r">
              <a:buNone/>
              <a:defRPr sz="1500">
                <a:gradFill flip="none" rotWithShape="1">
                  <a:gsLst>
                    <a:gs pos="0">
                      <a:schemeClr val="tx1"/>
                    </a:gs>
                    <a:gs pos="100000">
                      <a:schemeClr val="tx1">
                        <a:lumMod val="75000"/>
                      </a:schemeClr>
                    </a:gs>
                  </a:gsLst>
                  <a:lin ang="5400000" scaled="0"/>
                  <a:tileRect/>
                </a:gra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53074F12-AA26-4AC8-9962-C36BB8F32554}" type="datetimeFigureOut">
              <a:rPr lang="en-US" smtClean="0"/>
              <a:pPr/>
              <a:t>1/18/2020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996087874"/>
      </p:ext>
    </p:extLst>
  </p:cSld>
  <p:clrMapOvr>
    <a:masterClrMapping/>
  </p:clrMapOvr>
  <p:transition spd="slow">
    <p:wip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56059" y="2000250"/>
            <a:ext cx="3657600" cy="2343151"/>
          </a:xfrm>
        </p:spPr>
        <p:txBody>
          <a:bodyPr>
            <a:normAutofit/>
          </a:bodyPr>
          <a:lstStyle>
            <a:lvl1pPr>
              <a:defRPr sz="1350"/>
            </a:lvl1pPr>
            <a:lvl2pPr>
              <a:defRPr sz="1200"/>
            </a:lvl2pPr>
            <a:lvl3pPr>
              <a:defRPr sz="1050"/>
            </a:lvl3pPr>
            <a:lvl4pPr>
              <a:defRPr sz="900"/>
            </a:lvl4pPr>
            <a:lvl5pPr>
              <a:defRPr sz="900"/>
            </a:lvl5pPr>
            <a:lvl6pPr>
              <a:defRPr sz="900"/>
            </a:lvl6pPr>
            <a:lvl7pPr>
              <a:defRPr sz="900"/>
            </a:lvl7pPr>
            <a:lvl8pPr>
              <a:defRPr sz="900"/>
            </a:lvl8pPr>
            <a:lvl9pPr>
              <a:defRPr sz="9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7959" y="2000250"/>
            <a:ext cx="3657600" cy="2343150"/>
          </a:xfrm>
        </p:spPr>
        <p:txBody>
          <a:bodyPr>
            <a:normAutofit/>
          </a:bodyPr>
          <a:lstStyle>
            <a:lvl1pPr>
              <a:defRPr sz="1350"/>
            </a:lvl1pPr>
            <a:lvl2pPr>
              <a:defRPr sz="1200"/>
            </a:lvl2pPr>
            <a:lvl3pPr>
              <a:defRPr sz="1050"/>
            </a:lvl3pPr>
            <a:lvl4pPr>
              <a:defRPr sz="900"/>
            </a:lvl4pPr>
            <a:lvl5pPr>
              <a:defRPr sz="900"/>
            </a:lvl5pPr>
            <a:lvl6pPr>
              <a:defRPr sz="900"/>
            </a:lvl6pPr>
            <a:lvl7pPr>
              <a:defRPr sz="900"/>
            </a:lvl7pPr>
            <a:lvl8pPr>
              <a:defRPr sz="900"/>
            </a:lvl8pPr>
            <a:lvl9pPr>
              <a:defRPr sz="9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3074F12-AA26-4AC8-9962-C36BB8F32554}" type="datetimeFigureOut">
              <a:rPr lang="en-US" smtClean="0"/>
              <a:pPr/>
              <a:t>1/18/2020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765518149"/>
      </p:ext>
    </p:extLst>
  </p:cSld>
  <p:clrMapOvr>
    <a:masterClrMapping/>
  </p:clrMapOvr>
  <p:transition spd="slow">
    <p:wip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071961" y="1993900"/>
            <a:ext cx="3441698" cy="432197"/>
          </a:xfrm>
        </p:spPr>
        <p:txBody>
          <a:bodyPr anchor="b">
            <a:noAutofit/>
          </a:bodyPr>
          <a:lstStyle>
            <a:lvl1pPr marL="0" indent="0">
              <a:buNone/>
              <a:defRPr sz="2100" b="0"/>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856059" y="2432447"/>
            <a:ext cx="3657600" cy="1910953"/>
          </a:xfrm>
        </p:spPr>
        <p:txBody>
          <a:bodyPr anchor="t">
            <a:normAutofit/>
          </a:bodyPr>
          <a:lstStyle>
            <a:lvl1pPr>
              <a:defRPr sz="1350"/>
            </a:lvl1pPr>
            <a:lvl2pPr>
              <a:defRPr sz="1200"/>
            </a:lvl2pPr>
            <a:lvl3pPr>
              <a:defRPr sz="1050"/>
            </a:lvl3pPr>
            <a:lvl4pPr>
              <a:defRPr sz="900"/>
            </a:lvl4pPr>
            <a:lvl5pPr>
              <a:defRPr sz="900"/>
            </a:lvl5pPr>
            <a:lvl6pPr>
              <a:defRPr sz="900"/>
            </a:lvl6pPr>
            <a:lvl7pPr>
              <a:defRPr sz="900"/>
            </a:lvl7pPr>
            <a:lvl8pPr>
              <a:defRPr sz="900"/>
            </a:lvl8pPr>
            <a:lvl9pPr>
              <a:defRPr sz="9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832350" y="2000250"/>
            <a:ext cx="3453210" cy="432197"/>
          </a:xfrm>
        </p:spPr>
        <p:txBody>
          <a:bodyPr anchor="b">
            <a:noAutofit/>
          </a:bodyPr>
          <a:lstStyle>
            <a:lvl1pPr marL="0" indent="0">
              <a:buNone/>
              <a:defRPr sz="2100" b="0"/>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p:cNvSpPr>
            <a:spLocks noGrp="1"/>
          </p:cNvSpPr>
          <p:nvPr>
            <p:ph sz="quarter" idx="4"/>
          </p:nvPr>
        </p:nvSpPr>
        <p:spPr>
          <a:xfrm>
            <a:off x="4627959" y="2432447"/>
            <a:ext cx="3657601" cy="1910953"/>
          </a:xfrm>
        </p:spPr>
        <p:txBody>
          <a:bodyPr anchor="t">
            <a:normAutofit/>
          </a:bodyPr>
          <a:lstStyle>
            <a:lvl1pPr>
              <a:defRPr sz="1350"/>
            </a:lvl1pPr>
            <a:lvl2pPr>
              <a:defRPr sz="1200"/>
            </a:lvl2pPr>
            <a:lvl3pPr>
              <a:defRPr sz="1050"/>
            </a:lvl3pPr>
            <a:lvl4pPr>
              <a:defRPr sz="900"/>
            </a:lvl4pPr>
            <a:lvl5pPr>
              <a:defRPr sz="900"/>
            </a:lvl5pPr>
            <a:lvl6pPr>
              <a:defRPr sz="900"/>
            </a:lvl6pPr>
            <a:lvl7pPr>
              <a:defRPr sz="900"/>
            </a:lvl7pPr>
            <a:lvl8pPr>
              <a:defRPr sz="900"/>
            </a:lvl8pPr>
            <a:lvl9pPr>
              <a:defRPr sz="9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3074F12-AA26-4AC8-9962-C36BB8F32554}" type="datetimeFigureOut">
              <a:rPr lang="en-US" smtClean="0"/>
              <a:pPr/>
              <a:t>1/18/2020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31021087"/>
      </p:ext>
    </p:extLst>
  </p:cSld>
  <p:clrMapOvr>
    <a:masterClrMapping/>
  </p:clrMapOvr>
  <p:transition spd="slow">
    <p:wip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3074F12-AA26-4AC8-9962-C36BB8F32554}" type="datetimeFigureOut">
              <a:rPr lang="en-US" smtClean="0"/>
              <a:pPr/>
              <a:t>1/18/2020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812016721"/>
      </p:ext>
    </p:extLst>
  </p:cSld>
  <p:clrMapOvr>
    <a:masterClrMapping/>
  </p:clrMapOvr>
  <p:transition spd="slow">
    <p:wip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3074F12-AA26-4AC8-9962-C36BB8F32554}" type="datetimeFigureOut">
              <a:rPr lang="en-US" smtClean="0"/>
              <a:pPr/>
              <a:t>1/18/2020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157987855"/>
      </p:ext>
    </p:extLst>
  </p:cSld>
  <p:clrMapOvr>
    <a:masterClrMapping/>
  </p:clrMapOvr>
  <p:transition spd="slow">
    <p:wip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059" y="1200150"/>
            <a:ext cx="2661841" cy="1028700"/>
          </a:xfrm>
        </p:spPr>
        <p:txBody>
          <a:bodyPr anchor="b">
            <a:normAutofit/>
          </a:bodyPr>
          <a:lstStyle>
            <a:lvl1pPr algn="l">
              <a:defRPr sz="1800" b="0"/>
            </a:lvl1pPr>
          </a:lstStyle>
          <a:p>
            <a:r>
              <a:rPr lang="en-US"/>
              <a:t>Click to edit Master title style</a:t>
            </a:r>
            <a:endParaRPr lang="en-US" dirty="0"/>
          </a:p>
        </p:txBody>
      </p:sp>
      <p:sp>
        <p:nvSpPr>
          <p:cNvPr id="3" name="Content Placeholder 2"/>
          <p:cNvSpPr>
            <a:spLocks noGrp="1"/>
          </p:cNvSpPr>
          <p:nvPr>
            <p:ph idx="1"/>
          </p:nvPr>
        </p:nvSpPr>
        <p:spPr>
          <a:xfrm>
            <a:off x="3827859" y="457201"/>
            <a:ext cx="4457701" cy="3886200"/>
          </a:xfrm>
        </p:spPr>
        <p:txBody>
          <a:bodyPr anchor="ctr">
            <a:normAutofit/>
          </a:bodyPr>
          <a:lstStyle>
            <a:lvl1pPr>
              <a:defRPr sz="1500"/>
            </a:lvl1pPr>
            <a:lvl2pPr>
              <a:defRPr sz="1350"/>
            </a:lvl2pPr>
            <a:lvl3pPr>
              <a:defRPr sz="1200"/>
            </a:lvl3pPr>
            <a:lvl4pPr>
              <a:defRPr sz="1050"/>
            </a:lvl4pPr>
            <a:lvl5pPr>
              <a:defRPr sz="1050"/>
            </a:lvl5pPr>
            <a:lvl6pPr>
              <a:defRPr sz="1050"/>
            </a:lvl6pPr>
            <a:lvl7pPr>
              <a:defRPr sz="1050"/>
            </a:lvl7pPr>
            <a:lvl8pPr>
              <a:defRPr sz="1050"/>
            </a:lvl8pPr>
            <a:lvl9pPr>
              <a:defRPr sz="105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56059" y="2228850"/>
            <a:ext cx="2661841" cy="1371600"/>
          </a:xfrm>
        </p:spPr>
        <p:txBody>
          <a:bodyPr>
            <a:normAutofit/>
          </a:bodyPr>
          <a:lstStyle>
            <a:lvl1pPr marL="0" indent="0">
              <a:buNone/>
              <a:defRPr sz="12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1/18/2020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148407748"/>
      </p:ext>
    </p:extLst>
  </p:cSld>
  <p:clrMapOvr>
    <a:masterClrMapping/>
  </p:clrMapOvr>
  <p:transition spd="slow">
    <p:wip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56059" y="1200150"/>
            <a:ext cx="4000501" cy="1028700"/>
          </a:xfrm>
        </p:spPr>
        <p:txBody>
          <a:bodyPr anchor="b">
            <a:normAutofit/>
          </a:bodyPr>
          <a:lstStyle>
            <a:lvl1pPr algn="l">
              <a:defRPr sz="21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5575300" y="-13716"/>
            <a:ext cx="2457449" cy="517779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4" name="Text Placeholder 3"/>
          <p:cNvSpPr>
            <a:spLocks noGrp="1"/>
          </p:cNvSpPr>
          <p:nvPr>
            <p:ph type="body" sz="half" idx="2"/>
          </p:nvPr>
        </p:nvSpPr>
        <p:spPr>
          <a:xfrm>
            <a:off x="856059" y="2228850"/>
            <a:ext cx="4000501" cy="1371600"/>
          </a:xfrm>
        </p:spPr>
        <p:txBody>
          <a:bodyPr>
            <a:normAutofit/>
          </a:bodyPr>
          <a:lstStyle>
            <a:lvl1pPr marL="0" indent="0">
              <a:buNone/>
              <a:defRPr sz="13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5" name="Date Placeholder 4"/>
          <p:cNvSpPr>
            <a:spLocks noGrp="1"/>
          </p:cNvSpPr>
          <p:nvPr>
            <p:ph type="dt" sz="half" idx="10"/>
          </p:nvPr>
        </p:nvSpPr>
        <p:spPr>
          <a:xfrm>
            <a:off x="4799409" y="4412457"/>
            <a:ext cx="685800" cy="273844"/>
          </a:xfrm>
        </p:spPr>
        <p:txBody>
          <a:bodyPr/>
          <a:lstStyle/>
          <a:p>
            <a:fld id="{53074F12-AA26-4AC8-9962-C36BB8F32554}" type="datetimeFigureOut">
              <a:rPr lang="en-US" smtClean="0"/>
              <a:pPr/>
              <a:t>1/18/2020</a:t>
            </a:fld>
            <a:endParaRPr lang="en-US"/>
          </a:p>
        </p:txBody>
      </p:sp>
      <p:sp>
        <p:nvSpPr>
          <p:cNvPr id="6" name="Footer Placeholder 5"/>
          <p:cNvSpPr>
            <a:spLocks noGrp="1"/>
          </p:cNvSpPr>
          <p:nvPr>
            <p:ph type="ftr" sz="quarter" idx="11"/>
          </p:nvPr>
        </p:nvSpPr>
        <p:spPr>
          <a:xfrm>
            <a:off x="856059" y="4412457"/>
            <a:ext cx="3829050" cy="273844"/>
          </a:xfrm>
        </p:spPr>
        <p:txBody>
          <a:bodyPr/>
          <a:lstStyle/>
          <a:p>
            <a:endParaRPr lang="en-US"/>
          </a:p>
        </p:txBody>
      </p:sp>
      <p:sp>
        <p:nvSpPr>
          <p:cNvPr id="7" name="Slide Number Placeholder 6"/>
          <p:cNvSpPr>
            <a:spLocks noGrp="1"/>
          </p:cNvSpPr>
          <p:nvPr>
            <p:ph type="sldNum" sz="quarter" idx="12"/>
          </p:nvPr>
        </p:nvSpPr>
        <p:spPr>
          <a:xfrm>
            <a:off x="8056960" y="4412457"/>
            <a:ext cx="241925" cy="273844"/>
          </a:xfrm>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2448963497"/>
      </p:ext>
    </p:extLst>
  </p:cSld>
  <p:clrMapOvr>
    <a:masterClrMapping/>
  </p:clrMapOvr>
  <p:transition spd="slow">
    <p:wip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56060" y="457200"/>
            <a:ext cx="7429499" cy="142875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56060" y="2000250"/>
            <a:ext cx="7429499" cy="2343151"/>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628209" y="4412457"/>
            <a:ext cx="1200150" cy="273844"/>
          </a:xfrm>
          <a:prstGeom prst="rect">
            <a:avLst/>
          </a:prstGeom>
        </p:spPr>
        <p:txBody>
          <a:bodyPr vert="horz" lIns="91440" tIns="45720" rIns="91440" bIns="45720" rtlCol="0" anchor="ctr"/>
          <a:lstStyle>
            <a:lvl1pPr algn="r">
              <a:defRPr sz="675" b="1" i="0">
                <a:solidFill>
                  <a:schemeClr val="tx1">
                    <a:lumMod val="75000"/>
                  </a:schemeClr>
                </a:solidFill>
                <a:effectLst>
                  <a:outerShdw blurRad="50800" dist="38100" dir="2700000" algn="tl" rotWithShape="0">
                    <a:srgbClr val="000000">
                      <a:alpha val="43000"/>
                    </a:srgbClr>
                  </a:outerShdw>
                </a:effectLst>
                <a:latin typeface="+mn-lt"/>
              </a:defRPr>
            </a:lvl1pPr>
          </a:lstStyle>
          <a:p>
            <a:fld id="{53074F12-AA26-4AC8-9962-C36BB8F32554}" type="datetimeFigureOut">
              <a:rPr lang="en-US" smtClean="0"/>
              <a:pPr/>
              <a:t>1/18/2020</a:t>
            </a:fld>
            <a:endParaRPr lang="en-US"/>
          </a:p>
        </p:txBody>
      </p:sp>
      <p:sp>
        <p:nvSpPr>
          <p:cNvPr id="5" name="Footer Placeholder 4"/>
          <p:cNvSpPr>
            <a:spLocks noGrp="1"/>
          </p:cNvSpPr>
          <p:nvPr>
            <p:ph type="ftr" sz="quarter" idx="3"/>
          </p:nvPr>
        </p:nvSpPr>
        <p:spPr>
          <a:xfrm>
            <a:off x="856059" y="4412457"/>
            <a:ext cx="5657850" cy="273844"/>
          </a:xfrm>
          <a:prstGeom prst="rect">
            <a:avLst/>
          </a:prstGeom>
        </p:spPr>
        <p:txBody>
          <a:bodyPr vert="horz" lIns="91440" tIns="45720" rIns="91440" bIns="45720" rtlCol="0" anchor="ctr"/>
          <a:lstStyle>
            <a:lvl1pPr algn="l">
              <a:defRPr sz="675"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a:p>
        </p:txBody>
      </p:sp>
      <p:sp>
        <p:nvSpPr>
          <p:cNvPr id="6" name="Slide Number Placeholder 5"/>
          <p:cNvSpPr>
            <a:spLocks noGrp="1"/>
          </p:cNvSpPr>
          <p:nvPr>
            <p:ph type="sldNum" sz="quarter" idx="4"/>
          </p:nvPr>
        </p:nvSpPr>
        <p:spPr>
          <a:xfrm>
            <a:off x="7885510" y="4412457"/>
            <a:ext cx="413375" cy="273844"/>
          </a:xfrm>
          <a:prstGeom prst="rect">
            <a:avLst/>
          </a:prstGeom>
        </p:spPr>
        <p:txBody>
          <a:bodyPr vert="horz" lIns="91440" tIns="45720" rIns="91440" bIns="45720" rtlCol="0" anchor="ctr"/>
          <a:lstStyle>
            <a:lvl1pPr algn="r">
              <a:defRPr sz="675" b="1" i="0">
                <a:solidFill>
                  <a:schemeClr val="tx1">
                    <a:lumMod val="75000"/>
                  </a:schemeClr>
                </a:solidFill>
                <a:effectLst>
                  <a:outerShdw blurRad="50800" dist="38100" dir="2700000" algn="tl" rotWithShape="0">
                    <a:srgbClr val="000000">
                      <a:alpha val="43000"/>
                    </a:srgbClr>
                  </a:outerShdw>
                </a:effectLst>
                <a:latin typeface="+mn-lt"/>
              </a:defRPr>
            </a:lvl1pPr>
          </a:lstStyle>
          <a:p>
            <a:fld id="{B82CCC60-E8CD-4174-8B1A-7DF615B22EEF}" type="slidenum">
              <a:rPr lang="en-US" smtClean="0"/>
              <a:pPr/>
              <a:t>‹#›</a:t>
            </a:fld>
            <a:endParaRPr lang="en-US"/>
          </a:p>
        </p:txBody>
      </p:sp>
      <p:sp>
        <p:nvSpPr>
          <p:cNvPr id="7" name="TextBox 6">
            <a:extLst>
              <a:ext uri="{FF2B5EF4-FFF2-40B4-BE49-F238E27FC236}">
                <a16:creationId xmlns:a16="http://schemas.microsoft.com/office/drawing/2014/main" id="{093D80AB-F1AC-42AD-87FD-7C23D31772C1}"/>
              </a:ext>
            </a:extLst>
          </p:cNvPr>
          <p:cNvSpPr txBox="1"/>
          <p:nvPr userDrawn="1"/>
        </p:nvSpPr>
        <p:spPr>
          <a:xfrm>
            <a:off x="-9150" y="5213747"/>
            <a:ext cx="8389625" cy="523220"/>
          </a:xfrm>
          <a:prstGeom prst="rect">
            <a:avLst/>
          </a:prstGeom>
          <a:noFill/>
        </p:spPr>
        <p:txBody>
          <a:bodyPr wrap="square" rtlCol="0">
            <a:spAutoFit/>
          </a:bodyPr>
          <a:lstStyle/>
          <a:p>
            <a:r>
              <a:rPr lang="en-US" sz="1400">
                <a:solidFill>
                  <a:schemeClr val="bg1">
                    <a:lumMod val="65000"/>
                  </a:schemeClr>
                </a:solidFill>
                <a:latin typeface="Dubai" panose="020B0503030403030204" pitchFamily="34" charset="-78"/>
              </a:rPr>
              <a:t>This presentation uses a free template provided by FPPT.com</a:t>
            </a:r>
          </a:p>
          <a:p>
            <a:r>
              <a:rPr lang="en-US" sz="1400">
                <a:solidFill>
                  <a:schemeClr val="bg1">
                    <a:lumMod val="65000"/>
                  </a:schemeClr>
                </a:solidFill>
                <a:latin typeface="Dubai" panose="020B0503030403030204" pitchFamily="34" charset="-78"/>
              </a:rPr>
              <a:t>www.free-power-point-templates.com</a:t>
            </a:r>
          </a:p>
        </p:txBody>
      </p:sp>
    </p:spTree>
    <p:extLst>
      <p:ext uri="{BB962C8B-B14F-4D97-AF65-F5344CB8AC3E}">
        <p14:creationId xmlns:p14="http://schemas.microsoft.com/office/powerpoint/2010/main" val="3123441651"/>
      </p:ext>
    </p:extLst>
  </p:cSld>
  <p:clrMap bg1="dk1" tx1="lt1" bg2="dk2" tx2="lt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Lst>
  <p:transition spd="slow">
    <p:wipe/>
  </p:transition>
  <p:txStyles>
    <p:titleStyle>
      <a:lvl1pPr algn="l" defTabSz="342900" rtl="0" eaLnBrk="1" latinLnBrk="0" hangingPunct="1">
        <a:spcBef>
          <a:spcPct val="0"/>
        </a:spcBef>
        <a:buNone/>
        <a:defRPr sz="24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14313" indent="-214313" algn="l" defTabSz="342900" rtl="0" eaLnBrk="1" latinLnBrk="0" hangingPunct="1">
        <a:spcBef>
          <a:spcPct val="20000"/>
        </a:spcBef>
        <a:spcAft>
          <a:spcPts val="450"/>
        </a:spcAft>
        <a:buClr>
          <a:schemeClr val="tx1"/>
        </a:buClr>
        <a:buSzPct val="100000"/>
        <a:buFont typeface="Arial"/>
        <a:buChar char="•"/>
        <a:defRPr sz="15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557213" indent="-214313" algn="l" defTabSz="342900" rtl="0" eaLnBrk="1" latinLnBrk="0" hangingPunct="1">
        <a:spcBef>
          <a:spcPct val="20000"/>
        </a:spcBef>
        <a:spcAft>
          <a:spcPts val="450"/>
        </a:spcAft>
        <a:buClr>
          <a:schemeClr val="tx1"/>
        </a:buClr>
        <a:buSzPct val="100000"/>
        <a:buFont typeface="Arial"/>
        <a:buChar char="•"/>
        <a:defRPr sz="135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900113" indent="-214313" algn="l" defTabSz="342900" rtl="0" eaLnBrk="1" latinLnBrk="0" hangingPunct="1">
        <a:spcBef>
          <a:spcPct val="20000"/>
        </a:spcBef>
        <a:spcAft>
          <a:spcPts val="45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157288" indent="-128588" algn="l" defTabSz="342900" rtl="0" eaLnBrk="1" latinLnBrk="0" hangingPunct="1">
        <a:spcBef>
          <a:spcPct val="20000"/>
        </a:spcBef>
        <a:spcAft>
          <a:spcPts val="450"/>
        </a:spcAft>
        <a:buClr>
          <a:schemeClr val="tx1"/>
        </a:buClr>
        <a:buSzPct val="100000"/>
        <a:buFont typeface="Arial"/>
        <a:buChar char="•"/>
        <a:defRPr sz="105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1500188" indent="-128588" algn="l" defTabSz="342900" rtl="0" eaLnBrk="1" latinLnBrk="0" hangingPunct="1">
        <a:spcBef>
          <a:spcPct val="20000"/>
        </a:spcBef>
        <a:spcAft>
          <a:spcPts val="450"/>
        </a:spcAft>
        <a:buClr>
          <a:schemeClr val="tx1"/>
        </a:buClr>
        <a:buSzPct val="100000"/>
        <a:buFont typeface="Arial"/>
        <a:buChar char="•"/>
        <a:defRPr sz="105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1885950" indent="-171450" algn="l" defTabSz="342900" rtl="0" eaLnBrk="1" latinLnBrk="0" hangingPunct="1">
        <a:spcBef>
          <a:spcPct val="20000"/>
        </a:spcBef>
        <a:spcAft>
          <a:spcPts val="450"/>
        </a:spcAft>
        <a:buClr>
          <a:schemeClr val="tx1"/>
        </a:buClr>
        <a:buSzPct val="100000"/>
        <a:buFont typeface="Arial"/>
        <a:buChar char="•"/>
        <a:defRPr sz="9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228850" indent="-171450" algn="l" defTabSz="342900" rtl="0" eaLnBrk="1" latinLnBrk="0" hangingPunct="1">
        <a:spcBef>
          <a:spcPct val="20000"/>
        </a:spcBef>
        <a:spcAft>
          <a:spcPts val="450"/>
        </a:spcAft>
        <a:buClr>
          <a:schemeClr val="tx1"/>
        </a:buClr>
        <a:buSzPct val="100000"/>
        <a:buFont typeface="Arial"/>
        <a:buChar char="•"/>
        <a:defRPr sz="9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2571750" indent="-171450" algn="l" defTabSz="342900" rtl="0" eaLnBrk="1" latinLnBrk="0" hangingPunct="1">
        <a:spcBef>
          <a:spcPct val="20000"/>
        </a:spcBef>
        <a:spcAft>
          <a:spcPts val="450"/>
        </a:spcAft>
        <a:buClr>
          <a:schemeClr val="tx1"/>
        </a:buClr>
        <a:buSzPct val="100000"/>
        <a:buFont typeface="Arial"/>
        <a:buChar char="•"/>
        <a:defRPr sz="9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2914650" indent="-171450" algn="l" defTabSz="342900" rtl="0" eaLnBrk="1" latinLnBrk="0" hangingPunct="1">
        <a:spcBef>
          <a:spcPct val="20000"/>
        </a:spcBef>
        <a:spcAft>
          <a:spcPts val="450"/>
        </a:spcAft>
        <a:buClr>
          <a:schemeClr val="tx1"/>
        </a:buClr>
        <a:buSzPct val="100000"/>
        <a:buFont typeface="Arial"/>
        <a:buChar char="•"/>
        <a:defRPr sz="9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46685" y="971550"/>
            <a:ext cx="4303835" cy="491011"/>
          </a:xfrm>
        </p:spPr>
        <p:txBody>
          <a:bodyPr>
            <a:noAutofit/>
          </a:bodyPr>
          <a:lstStyle/>
          <a:p>
            <a:pPr algn="l"/>
            <a:r>
              <a:rPr lang="en-US" sz="3000" dirty="0">
                <a:solidFill>
                  <a:schemeClr val="tx1"/>
                </a:solidFill>
                <a:latin typeface="Lato Light" panose="020F0502020204030203" pitchFamily="34" charset="0"/>
                <a:ea typeface="Lato Light" panose="020F0502020204030203" pitchFamily="34" charset="0"/>
                <a:cs typeface="Lato Light" panose="020F0502020204030203" pitchFamily="34" charset="0"/>
              </a:rPr>
              <a:t>RIDPMS</a:t>
            </a:r>
          </a:p>
        </p:txBody>
      </p:sp>
      <p:sp>
        <p:nvSpPr>
          <p:cNvPr id="4" name="Subtitle 2"/>
          <p:cNvSpPr txBox="1">
            <a:spLocks/>
          </p:cNvSpPr>
          <p:nvPr/>
        </p:nvSpPr>
        <p:spPr>
          <a:xfrm>
            <a:off x="296260" y="1964646"/>
            <a:ext cx="3206805" cy="1040303"/>
          </a:xfrm>
          <a:prstGeom prst="rect">
            <a:avLst/>
          </a:prstGeom>
        </p:spPr>
        <p:txBody>
          <a:bodyPr vert="horz" lIns="68580" tIns="34290" rIns="68580" bIns="3429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just"/>
            <a:r>
              <a:rPr lang="en-US" sz="1800" dirty="0">
                <a:latin typeface="Lato" panose="020F0502020204030203" pitchFamily="34" charset="0"/>
                <a:ea typeface="Lato" panose="020F0502020204030203" pitchFamily="34" charset="0"/>
                <a:cs typeface="Lato" panose="020F0502020204030203" pitchFamily="34" charset="0"/>
              </a:rPr>
              <a:t>A </a:t>
            </a:r>
            <a:r>
              <a:rPr lang="en-US" sz="1900" dirty="0">
                <a:latin typeface="Lato" panose="020F0502020204030203" pitchFamily="34" charset="0"/>
                <a:ea typeface="Lato" panose="020F0502020204030203" pitchFamily="34" charset="0"/>
                <a:cs typeface="Lato" panose="020F0502020204030203" pitchFamily="34" charset="0"/>
              </a:rPr>
              <a:t>Platform</a:t>
            </a:r>
            <a:r>
              <a:rPr lang="en-US" sz="1800" dirty="0">
                <a:latin typeface="Lato" panose="020F0502020204030203" pitchFamily="34" charset="0"/>
                <a:ea typeface="Lato" panose="020F0502020204030203" pitchFamily="34" charset="0"/>
                <a:cs typeface="Lato" panose="020F0502020204030203" pitchFamily="34" charset="0"/>
              </a:rPr>
              <a:t> which decreases the distance between the Citizens and the Government.</a:t>
            </a:r>
            <a:r>
              <a:rPr lang="en-US" sz="1800" dirty="0">
                <a:solidFill>
                  <a:schemeClr val="bg1">
                    <a:lumMod val="65000"/>
                  </a:schemeClr>
                </a:solidFill>
                <a:latin typeface="Lato" panose="020F0502020204030203" pitchFamily="34" charset="0"/>
                <a:ea typeface="Lato" panose="020F0502020204030203" pitchFamily="34" charset="0"/>
                <a:cs typeface="Lato" panose="020F0502020204030203" pitchFamily="34" charset="0"/>
              </a:rPr>
              <a:t>.</a:t>
            </a:r>
          </a:p>
        </p:txBody>
      </p:sp>
      <p:grpSp>
        <p:nvGrpSpPr>
          <p:cNvPr id="6" name="Group 5">
            <a:extLst>
              <a:ext uri="{FF2B5EF4-FFF2-40B4-BE49-F238E27FC236}">
                <a16:creationId xmlns:a16="http://schemas.microsoft.com/office/drawing/2014/main" id="{966D35DF-358F-4D3E-A01B-4604B8D02709}"/>
              </a:ext>
            </a:extLst>
          </p:cNvPr>
          <p:cNvGrpSpPr/>
          <p:nvPr/>
        </p:nvGrpSpPr>
        <p:grpSpPr>
          <a:xfrm>
            <a:off x="2426592" y="280827"/>
            <a:ext cx="7928639" cy="3476525"/>
            <a:chOff x="3235456" y="374435"/>
            <a:chExt cx="10571518" cy="4635367"/>
          </a:xfrm>
          <a:blipFill>
            <a:blip r:embed="rId2"/>
            <a:stretch>
              <a:fillRect/>
            </a:stretch>
          </a:blipFill>
        </p:grpSpPr>
        <p:sp>
          <p:nvSpPr>
            <p:cNvPr id="17" name="Rounded Rectangle 16"/>
            <p:cNvSpPr/>
            <p:nvPr/>
          </p:nvSpPr>
          <p:spPr>
            <a:xfrm rot="19016290">
              <a:off x="5753597" y="374435"/>
              <a:ext cx="4339570" cy="90154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nvGrpSpPr>
            <p:cNvPr id="32" name="Group 31"/>
            <p:cNvGrpSpPr/>
            <p:nvPr/>
          </p:nvGrpSpPr>
          <p:grpSpPr>
            <a:xfrm>
              <a:off x="3235456" y="2001292"/>
              <a:ext cx="10571518" cy="3008510"/>
              <a:chOff x="3235456" y="2001292"/>
              <a:chExt cx="10571518" cy="3008510"/>
            </a:xfrm>
            <a:grpFill/>
          </p:grpSpPr>
          <p:sp>
            <p:nvSpPr>
              <p:cNvPr id="18" name="Rounded Rectangle 17"/>
              <p:cNvSpPr/>
              <p:nvPr/>
            </p:nvSpPr>
            <p:spPr>
              <a:xfrm rot="18970178">
                <a:off x="3235456" y="2095153"/>
                <a:ext cx="8963400" cy="901549"/>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9" name="Rounded Rectangle 18"/>
              <p:cNvSpPr/>
              <p:nvPr/>
            </p:nvSpPr>
            <p:spPr>
              <a:xfrm rot="18970178">
                <a:off x="5172475" y="2001292"/>
                <a:ext cx="8500514" cy="1299334"/>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0" name="Rounded Rectangle 29"/>
              <p:cNvSpPr/>
              <p:nvPr/>
            </p:nvSpPr>
            <p:spPr>
              <a:xfrm rot="18970178">
                <a:off x="7651845" y="2775311"/>
                <a:ext cx="6155129" cy="1299334"/>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1" name="Rounded Rectangle 30"/>
              <p:cNvSpPr/>
              <p:nvPr/>
            </p:nvSpPr>
            <p:spPr>
              <a:xfrm rot="18970178">
                <a:off x="10096850" y="3710468"/>
                <a:ext cx="3509434" cy="1299334"/>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grpSp>
    </p:spTree>
    <p:extLst>
      <p:ext uri="{BB962C8B-B14F-4D97-AF65-F5344CB8AC3E}">
        <p14:creationId xmlns:p14="http://schemas.microsoft.com/office/powerpoint/2010/main" val="132320326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750"/>
                                        <p:tgtEl>
                                          <p:spTgt spid="2"/>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125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96260" y="68860"/>
            <a:ext cx="7429499" cy="763523"/>
          </a:xfrm>
        </p:spPr>
        <p:txBody>
          <a:bodyPr/>
          <a:lstStyle/>
          <a:p>
            <a:r>
              <a:rPr lang="en-US" dirty="0">
                <a:solidFill>
                  <a:srgbClr val="D99B01"/>
                </a:solidFill>
              </a:rPr>
              <a:t>Prototype</a:t>
            </a:r>
          </a:p>
        </p:txBody>
      </p:sp>
      <p:pic>
        <p:nvPicPr>
          <p:cNvPr id="8" name="Content Placeholder 7">
            <a:extLst>
              <a:ext uri="{FF2B5EF4-FFF2-40B4-BE49-F238E27FC236}">
                <a16:creationId xmlns:a16="http://schemas.microsoft.com/office/drawing/2014/main" id="{84F689B1-C9F8-4857-AD63-F4C4C898B358}"/>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1212490" y="1133169"/>
            <a:ext cx="2137870" cy="3780594"/>
          </a:xfrm>
        </p:spPr>
      </p:pic>
      <p:pic>
        <p:nvPicPr>
          <p:cNvPr id="13" name="Content Placeholder 12">
            <a:extLst>
              <a:ext uri="{FF2B5EF4-FFF2-40B4-BE49-F238E27FC236}">
                <a16:creationId xmlns:a16="http://schemas.microsoft.com/office/drawing/2014/main" id="{51D78AD1-8A29-4656-B019-53EB92BFAC29}"/>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5579516" y="1133169"/>
            <a:ext cx="2137870" cy="3822253"/>
          </a:xfrm>
        </p:spPr>
      </p:pic>
      <p:sp>
        <p:nvSpPr>
          <p:cNvPr id="9" name="Title 1">
            <a:extLst>
              <a:ext uri="{FF2B5EF4-FFF2-40B4-BE49-F238E27FC236}">
                <a16:creationId xmlns:a16="http://schemas.microsoft.com/office/drawing/2014/main" id="{DC36C0E7-9533-4A43-9379-F299E85B83AF}"/>
              </a:ext>
            </a:extLst>
          </p:cNvPr>
          <p:cNvSpPr txBox="1">
            <a:spLocks/>
          </p:cNvSpPr>
          <p:nvPr/>
        </p:nvSpPr>
        <p:spPr>
          <a:xfrm>
            <a:off x="682930" y="705121"/>
            <a:ext cx="3430908" cy="479822"/>
          </a:xfrm>
          <a:prstGeom prst="rect">
            <a:avLst/>
          </a:prstGeom>
        </p:spPr>
        <p:txBody>
          <a:bodyPr vert="horz" lIns="91440" tIns="45720" rIns="91440" bIns="45720" rtlCol="0" anchor="ctr">
            <a:normAutofit/>
          </a:bodyPr>
          <a:lstStyle>
            <a:lvl1pPr algn="l" defTabSz="342900" rtl="0" eaLnBrk="1" latinLnBrk="0" hangingPunct="1">
              <a:spcBef>
                <a:spcPct val="0"/>
              </a:spcBef>
              <a:buNone/>
              <a:defRPr sz="24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1800" cap="none">
                <a:solidFill>
                  <a:schemeClr val="tx1"/>
                </a:solidFill>
              </a:rPr>
              <a:t>Home Page</a:t>
            </a:r>
            <a:endParaRPr lang="en-US" sz="1800" cap="none" dirty="0">
              <a:solidFill>
                <a:schemeClr val="tx1"/>
              </a:solidFill>
            </a:endParaRPr>
          </a:p>
        </p:txBody>
      </p:sp>
      <p:sp>
        <p:nvSpPr>
          <p:cNvPr id="12" name="Title 1">
            <a:extLst>
              <a:ext uri="{FF2B5EF4-FFF2-40B4-BE49-F238E27FC236}">
                <a16:creationId xmlns:a16="http://schemas.microsoft.com/office/drawing/2014/main" id="{C679A17D-F8B5-401C-B78E-1F343A22BA06}"/>
              </a:ext>
            </a:extLst>
          </p:cNvPr>
          <p:cNvSpPr txBox="1">
            <a:spLocks/>
          </p:cNvSpPr>
          <p:nvPr/>
        </p:nvSpPr>
        <p:spPr>
          <a:xfrm>
            <a:off x="4932997" y="653347"/>
            <a:ext cx="3430908" cy="479822"/>
          </a:xfrm>
          <a:prstGeom prst="rect">
            <a:avLst/>
          </a:prstGeom>
        </p:spPr>
        <p:txBody>
          <a:bodyPr vert="horz" lIns="91440" tIns="45720" rIns="91440" bIns="45720" rtlCol="0" anchor="ctr">
            <a:normAutofit/>
          </a:bodyPr>
          <a:lstStyle>
            <a:lvl1pPr algn="l" defTabSz="342900" rtl="0" eaLnBrk="1" latinLnBrk="0" hangingPunct="1">
              <a:spcBef>
                <a:spcPct val="0"/>
              </a:spcBef>
              <a:buNone/>
              <a:defRPr sz="24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1800" cap="none">
                <a:solidFill>
                  <a:schemeClr val="tx1"/>
                </a:solidFill>
              </a:rPr>
              <a:t>Project details</a:t>
            </a:r>
            <a:endParaRPr lang="en-US" sz="1800" cap="none" dirty="0">
              <a:solidFill>
                <a:schemeClr val="tx1"/>
              </a:solidFill>
            </a:endParaRPr>
          </a:p>
        </p:txBody>
      </p:sp>
    </p:spTree>
    <p:extLst>
      <p:ext uri="{BB962C8B-B14F-4D97-AF65-F5344CB8AC3E}">
        <p14:creationId xmlns:p14="http://schemas.microsoft.com/office/powerpoint/2010/main" val="324704346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anim calcmode="lin" valueType="num">
                                      <p:cBhvr>
                                        <p:cTn id="13" dur="1000" fill="hold"/>
                                        <p:tgtEl>
                                          <p:spTgt spid="8"/>
                                        </p:tgtEl>
                                        <p:attrNameLst>
                                          <p:attrName>ppt_x</p:attrName>
                                        </p:attrNameLst>
                                      </p:cBhvr>
                                      <p:tavLst>
                                        <p:tav tm="0">
                                          <p:val>
                                            <p:strVal val="#ppt_x"/>
                                          </p:val>
                                        </p:tav>
                                        <p:tav tm="100000">
                                          <p:val>
                                            <p:strVal val="#ppt_x"/>
                                          </p:val>
                                        </p:tav>
                                      </p:tavLst>
                                    </p:anim>
                                    <p:anim calcmode="lin" valueType="num">
                                      <p:cBhvr>
                                        <p:cTn id="14"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1000"/>
                                        <p:tgtEl>
                                          <p:spTgt spid="12"/>
                                        </p:tgtEl>
                                      </p:cBhvr>
                                    </p:animEffect>
                                    <p:anim calcmode="lin" valueType="num">
                                      <p:cBhvr>
                                        <p:cTn id="20" dur="1000" fill="hold"/>
                                        <p:tgtEl>
                                          <p:spTgt spid="12"/>
                                        </p:tgtEl>
                                        <p:attrNameLst>
                                          <p:attrName>ppt_x</p:attrName>
                                        </p:attrNameLst>
                                      </p:cBhvr>
                                      <p:tavLst>
                                        <p:tav tm="0">
                                          <p:val>
                                            <p:strVal val="#ppt_x"/>
                                          </p:val>
                                        </p:tav>
                                        <p:tav tm="100000">
                                          <p:val>
                                            <p:strVal val="#ppt_x"/>
                                          </p:val>
                                        </p:tav>
                                      </p:tavLst>
                                    </p:anim>
                                    <p:anim calcmode="lin" valueType="num">
                                      <p:cBhvr>
                                        <p:cTn id="21" dur="1000" fill="hold"/>
                                        <p:tgtEl>
                                          <p:spTgt spid="12"/>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1000"/>
                                        <p:tgtEl>
                                          <p:spTgt spid="13"/>
                                        </p:tgtEl>
                                      </p:cBhvr>
                                    </p:animEffect>
                                    <p:anim calcmode="lin" valueType="num">
                                      <p:cBhvr>
                                        <p:cTn id="25" dur="1000" fill="hold"/>
                                        <p:tgtEl>
                                          <p:spTgt spid="13"/>
                                        </p:tgtEl>
                                        <p:attrNameLst>
                                          <p:attrName>ppt_x</p:attrName>
                                        </p:attrNameLst>
                                      </p:cBhvr>
                                      <p:tavLst>
                                        <p:tav tm="0">
                                          <p:val>
                                            <p:strVal val="#ppt_x"/>
                                          </p:val>
                                        </p:tav>
                                        <p:tav tm="100000">
                                          <p:val>
                                            <p:strVal val="#ppt_x"/>
                                          </p:val>
                                        </p:tav>
                                      </p:tavLst>
                                    </p:anim>
                                    <p:anim calcmode="lin" valueType="num">
                                      <p:cBhvr>
                                        <p:cTn id="26"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43555" y="0"/>
            <a:ext cx="7429499" cy="763523"/>
          </a:xfrm>
        </p:spPr>
        <p:txBody>
          <a:bodyPr/>
          <a:lstStyle/>
          <a:p>
            <a:r>
              <a:rPr lang="en-US" dirty="0">
                <a:solidFill>
                  <a:srgbClr val="D99B01"/>
                </a:solidFill>
              </a:rPr>
              <a:t>Prototype</a:t>
            </a:r>
          </a:p>
        </p:txBody>
      </p:sp>
      <p:pic>
        <p:nvPicPr>
          <p:cNvPr id="13" name="Content Placeholder 12">
            <a:extLst>
              <a:ext uri="{FF2B5EF4-FFF2-40B4-BE49-F238E27FC236}">
                <a16:creationId xmlns:a16="http://schemas.microsoft.com/office/drawing/2014/main" id="{51D78AD1-8A29-4656-B019-53EB92BFAC29}"/>
              </a:ext>
            </a:extLst>
          </p:cNvPr>
          <p:cNvPicPr>
            <a:picLocks noGrp="1" noChangeAspect="1"/>
          </p:cNvPicPr>
          <p:nvPr>
            <p:ph sz="quarter" idx="4"/>
          </p:nvPr>
        </p:nvPicPr>
        <p:blipFill>
          <a:blip r:embed="rId2">
            <a:extLst>
              <a:ext uri="{28A0092B-C50C-407E-A947-70E740481C1C}">
                <a14:useLocalDpi xmlns:a14="http://schemas.microsoft.com/office/drawing/2010/main" val="0"/>
              </a:ext>
            </a:extLst>
          </a:blip>
          <a:stretch>
            <a:fillRect/>
          </a:stretch>
        </p:blipFill>
        <p:spPr>
          <a:xfrm>
            <a:off x="5579516" y="1133169"/>
            <a:ext cx="2137870" cy="3822253"/>
          </a:xfrm>
        </p:spPr>
      </p:pic>
      <p:pic>
        <p:nvPicPr>
          <p:cNvPr id="9" name="Content Placeholder 8">
            <a:extLst>
              <a:ext uri="{FF2B5EF4-FFF2-40B4-BE49-F238E27FC236}">
                <a16:creationId xmlns:a16="http://schemas.microsoft.com/office/drawing/2014/main" id="{A2BA879C-C2B2-4839-ADE6-6E11418FAF16}"/>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907080" y="1135106"/>
            <a:ext cx="2137869" cy="3772022"/>
          </a:xfrm>
        </p:spPr>
      </p:pic>
      <p:sp>
        <p:nvSpPr>
          <p:cNvPr id="10" name="Title 1">
            <a:extLst>
              <a:ext uri="{FF2B5EF4-FFF2-40B4-BE49-F238E27FC236}">
                <a16:creationId xmlns:a16="http://schemas.microsoft.com/office/drawing/2014/main" id="{5D8ADCF4-8A65-48D3-B625-8A8BF56C0F96}"/>
              </a:ext>
            </a:extLst>
          </p:cNvPr>
          <p:cNvSpPr txBox="1">
            <a:spLocks/>
          </p:cNvSpPr>
          <p:nvPr/>
        </p:nvSpPr>
        <p:spPr>
          <a:xfrm>
            <a:off x="296260" y="665090"/>
            <a:ext cx="3430908" cy="479822"/>
          </a:xfrm>
          <a:prstGeom prst="rect">
            <a:avLst/>
          </a:prstGeom>
        </p:spPr>
        <p:txBody>
          <a:bodyPr vert="horz" lIns="91440" tIns="45720" rIns="91440" bIns="45720" rtlCol="0" anchor="ctr">
            <a:normAutofit/>
          </a:bodyPr>
          <a:lstStyle>
            <a:lvl1pPr algn="l" defTabSz="342900" rtl="0" eaLnBrk="1" latinLnBrk="0" hangingPunct="1">
              <a:spcBef>
                <a:spcPct val="0"/>
              </a:spcBef>
              <a:buNone/>
              <a:defRPr sz="24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1800" cap="none">
                <a:solidFill>
                  <a:schemeClr val="tx1"/>
                </a:solidFill>
              </a:rPr>
              <a:t>Search location</a:t>
            </a:r>
            <a:endParaRPr lang="en-US" sz="1800" cap="none" dirty="0">
              <a:solidFill>
                <a:schemeClr val="tx1"/>
              </a:solidFill>
            </a:endParaRPr>
          </a:p>
        </p:txBody>
      </p:sp>
      <p:sp>
        <p:nvSpPr>
          <p:cNvPr id="11" name="Title 1">
            <a:extLst>
              <a:ext uri="{FF2B5EF4-FFF2-40B4-BE49-F238E27FC236}">
                <a16:creationId xmlns:a16="http://schemas.microsoft.com/office/drawing/2014/main" id="{E5068B79-4A39-4E44-85C0-2E1AA5C2CB05}"/>
              </a:ext>
            </a:extLst>
          </p:cNvPr>
          <p:cNvSpPr txBox="1">
            <a:spLocks/>
          </p:cNvSpPr>
          <p:nvPr/>
        </p:nvSpPr>
        <p:spPr>
          <a:xfrm>
            <a:off x="4839263" y="665090"/>
            <a:ext cx="3430908" cy="479822"/>
          </a:xfrm>
          <a:prstGeom prst="rect">
            <a:avLst/>
          </a:prstGeom>
        </p:spPr>
        <p:txBody>
          <a:bodyPr vert="horz" lIns="91440" tIns="45720" rIns="91440" bIns="45720" rtlCol="0" anchor="ctr">
            <a:normAutofit/>
          </a:bodyPr>
          <a:lstStyle>
            <a:lvl1pPr algn="l" defTabSz="342900" rtl="0" eaLnBrk="1" latinLnBrk="0" hangingPunct="1">
              <a:spcBef>
                <a:spcPct val="0"/>
              </a:spcBef>
              <a:buNone/>
              <a:defRPr sz="24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1800" cap="none">
                <a:solidFill>
                  <a:schemeClr val="tx1"/>
                </a:solidFill>
              </a:rPr>
              <a:t>Project details</a:t>
            </a:r>
            <a:endParaRPr lang="en-US" sz="1800" cap="none" dirty="0">
              <a:solidFill>
                <a:schemeClr val="tx1"/>
              </a:solidFill>
            </a:endParaRPr>
          </a:p>
        </p:txBody>
      </p:sp>
    </p:spTree>
    <p:extLst>
      <p:ext uri="{BB962C8B-B14F-4D97-AF65-F5344CB8AC3E}">
        <p14:creationId xmlns:p14="http://schemas.microsoft.com/office/powerpoint/2010/main" val="294493156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anim calcmode="lin" valueType="num">
                                      <p:cBhvr>
                                        <p:cTn id="13" dur="1000" fill="hold"/>
                                        <p:tgtEl>
                                          <p:spTgt spid="9"/>
                                        </p:tgtEl>
                                        <p:attrNameLst>
                                          <p:attrName>ppt_x</p:attrName>
                                        </p:attrNameLst>
                                      </p:cBhvr>
                                      <p:tavLst>
                                        <p:tav tm="0">
                                          <p:val>
                                            <p:strVal val="#ppt_x"/>
                                          </p:val>
                                        </p:tav>
                                        <p:tav tm="100000">
                                          <p:val>
                                            <p:strVal val="#ppt_x"/>
                                          </p:val>
                                        </p:tav>
                                      </p:tavLst>
                                    </p:anim>
                                    <p:anim calcmode="lin" valueType="num">
                                      <p:cBhvr>
                                        <p:cTn id="14"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1000"/>
                                        <p:tgtEl>
                                          <p:spTgt spid="13"/>
                                        </p:tgtEl>
                                      </p:cBhvr>
                                    </p:animEffect>
                                    <p:anim calcmode="lin" valueType="num">
                                      <p:cBhvr>
                                        <p:cTn id="20" dur="1000" fill="hold"/>
                                        <p:tgtEl>
                                          <p:spTgt spid="13"/>
                                        </p:tgtEl>
                                        <p:attrNameLst>
                                          <p:attrName>ppt_x</p:attrName>
                                        </p:attrNameLst>
                                      </p:cBhvr>
                                      <p:tavLst>
                                        <p:tav tm="0">
                                          <p:val>
                                            <p:strVal val="#ppt_x"/>
                                          </p:val>
                                        </p:tav>
                                        <p:tav tm="100000">
                                          <p:val>
                                            <p:strVal val="#ppt_x"/>
                                          </p:val>
                                        </p:tav>
                                      </p:tavLst>
                                    </p:anim>
                                    <p:anim calcmode="lin" valueType="num">
                                      <p:cBhvr>
                                        <p:cTn id="21" dur="1000" fill="hold"/>
                                        <p:tgtEl>
                                          <p:spTgt spid="13"/>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1000"/>
                                        <p:tgtEl>
                                          <p:spTgt spid="11"/>
                                        </p:tgtEl>
                                      </p:cBhvr>
                                    </p:animEffect>
                                    <p:anim calcmode="lin" valueType="num">
                                      <p:cBhvr>
                                        <p:cTn id="25" dur="1000" fill="hold"/>
                                        <p:tgtEl>
                                          <p:spTgt spid="11"/>
                                        </p:tgtEl>
                                        <p:attrNameLst>
                                          <p:attrName>ppt_x</p:attrName>
                                        </p:attrNameLst>
                                      </p:cBhvr>
                                      <p:tavLst>
                                        <p:tav tm="0">
                                          <p:val>
                                            <p:strVal val="#ppt_x"/>
                                          </p:val>
                                        </p:tav>
                                        <p:tav tm="100000">
                                          <p:val>
                                            <p:strVal val="#ppt_x"/>
                                          </p:val>
                                        </p:tav>
                                      </p:tavLst>
                                    </p:anim>
                                    <p:anim calcmode="lin" valueType="num">
                                      <p:cBhvr>
                                        <p:cTn id="26"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43555" y="0"/>
            <a:ext cx="7429499" cy="763523"/>
          </a:xfrm>
        </p:spPr>
        <p:txBody>
          <a:bodyPr/>
          <a:lstStyle/>
          <a:p>
            <a:r>
              <a:rPr lang="en-US" dirty="0">
                <a:solidFill>
                  <a:srgbClr val="D99B01"/>
                </a:solidFill>
              </a:rPr>
              <a:t>Prototype</a:t>
            </a:r>
          </a:p>
        </p:txBody>
      </p:sp>
      <p:pic>
        <p:nvPicPr>
          <p:cNvPr id="9" name="Content Placeholder 8">
            <a:extLst>
              <a:ext uri="{FF2B5EF4-FFF2-40B4-BE49-F238E27FC236}">
                <a16:creationId xmlns:a16="http://schemas.microsoft.com/office/drawing/2014/main" id="{5ECA92C4-F12A-4BAD-A7CE-B716AF4EA03C}"/>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1059785" y="1133169"/>
            <a:ext cx="2137870" cy="3732606"/>
          </a:xfrm>
        </p:spPr>
      </p:pic>
      <p:pic>
        <p:nvPicPr>
          <p:cNvPr id="14" name="Content Placeholder 13">
            <a:extLst>
              <a:ext uri="{FF2B5EF4-FFF2-40B4-BE49-F238E27FC236}">
                <a16:creationId xmlns:a16="http://schemas.microsoft.com/office/drawing/2014/main" id="{D55D90A2-0D6F-49F6-B7CA-D6D6ED01A0D0}"/>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5609802" y="1133169"/>
            <a:ext cx="2137870" cy="3732606"/>
          </a:xfrm>
        </p:spPr>
      </p:pic>
      <p:sp>
        <p:nvSpPr>
          <p:cNvPr id="10" name="Title 1">
            <a:extLst>
              <a:ext uri="{FF2B5EF4-FFF2-40B4-BE49-F238E27FC236}">
                <a16:creationId xmlns:a16="http://schemas.microsoft.com/office/drawing/2014/main" id="{DC100175-DC5B-445E-A05E-FE6860C5DE76}"/>
              </a:ext>
            </a:extLst>
          </p:cNvPr>
          <p:cNvSpPr txBox="1">
            <a:spLocks/>
          </p:cNvSpPr>
          <p:nvPr/>
        </p:nvSpPr>
        <p:spPr>
          <a:xfrm>
            <a:off x="395815" y="752249"/>
            <a:ext cx="3430908" cy="479822"/>
          </a:xfrm>
          <a:prstGeom prst="rect">
            <a:avLst/>
          </a:prstGeom>
        </p:spPr>
        <p:txBody>
          <a:bodyPr vert="horz" lIns="91440" tIns="45720" rIns="91440" bIns="45720" rtlCol="0" anchor="ctr">
            <a:normAutofit/>
          </a:bodyPr>
          <a:lstStyle>
            <a:lvl1pPr algn="l" defTabSz="342900" rtl="0" eaLnBrk="1" latinLnBrk="0" hangingPunct="1">
              <a:spcBef>
                <a:spcPct val="0"/>
              </a:spcBef>
              <a:buNone/>
              <a:defRPr sz="24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1800" cap="none">
                <a:solidFill>
                  <a:schemeClr val="tx1"/>
                </a:solidFill>
              </a:rPr>
              <a:t>Poll</a:t>
            </a:r>
            <a:endParaRPr lang="en-US" sz="1800" cap="none" dirty="0">
              <a:solidFill>
                <a:schemeClr val="tx1"/>
              </a:solidFill>
            </a:endParaRPr>
          </a:p>
        </p:txBody>
      </p:sp>
      <p:sp>
        <p:nvSpPr>
          <p:cNvPr id="11" name="Title 1">
            <a:extLst>
              <a:ext uri="{FF2B5EF4-FFF2-40B4-BE49-F238E27FC236}">
                <a16:creationId xmlns:a16="http://schemas.microsoft.com/office/drawing/2014/main" id="{D84B2AF2-BBAB-42AA-9EE6-5DBA2736C561}"/>
              </a:ext>
            </a:extLst>
          </p:cNvPr>
          <p:cNvSpPr txBox="1">
            <a:spLocks/>
          </p:cNvSpPr>
          <p:nvPr/>
        </p:nvSpPr>
        <p:spPr>
          <a:xfrm>
            <a:off x="4963283" y="687755"/>
            <a:ext cx="3430908" cy="479822"/>
          </a:xfrm>
          <a:prstGeom prst="rect">
            <a:avLst/>
          </a:prstGeom>
        </p:spPr>
        <p:txBody>
          <a:bodyPr vert="horz" lIns="91440" tIns="45720" rIns="91440" bIns="45720" rtlCol="0" anchor="ctr">
            <a:normAutofit/>
          </a:bodyPr>
          <a:lstStyle>
            <a:lvl1pPr algn="l" defTabSz="342900" rtl="0" eaLnBrk="1" latinLnBrk="0" hangingPunct="1">
              <a:spcBef>
                <a:spcPct val="0"/>
              </a:spcBef>
              <a:buNone/>
              <a:defRPr sz="24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1800" cap="none">
                <a:solidFill>
                  <a:schemeClr val="tx1"/>
                </a:solidFill>
              </a:rPr>
              <a:t>Result</a:t>
            </a:r>
            <a:endParaRPr lang="en-US" sz="1800" cap="none" dirty="0">
              <a:solidFill>
                <a:schemeClr val="tx1"/>
              </a:solidFill>
            </a:endParaRPr>
          </a:p>
        </p:txBody>
      </p:sp>
    </p:spTree>
    <p:extLst>
      <p:ext uri="{BB962C8B-B14F-4D97-AF65-F5344CB8AC3E}">
        <p14:creationId xmlns:p14="http://schemas.microsoft.com/office/powerpoint/2010/main" val="47038596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anim calcmode="lin" valueType="num">
                                      <p:cBhvr>
                                        <p:cTn id="13" dur="1000" fill="hold"/>
                                        <p:tgtEl>
                                          <p:spTgt spid="9"/>
                                        </p:tgtEl>
                                        <p:attrNameLst>
                                          <p:attrName>ppt_x</p:attrName>
                                        </p:attrNameLst>
                                      </p:cBhvr>
                                      <p:tavLst>
                                        <p:tav tm="0">
                                          <p:val>
                                            <p:strVal val="#ppt_x"/>
                                          </p:val>
                                        </p:tav>
                                        <p:tav tm="100000">
                                          <p:val>
                                            <p:strVal val="#ppt_x"/>
                                          </p:val>
                                        </p:tav>
                                      </p:tavLst>
                                    </p:anim>
                                    <p:anim calcmode="lin" valueType="num">
                                      <p:cBhvr>
                                        <p:cTn id="14"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1000"/>
                                        <p:tgtEl>
                                          <p:spTgt spid="11"/>
                                        </p:tgtEl>
                                      </p:cBhvr>
                                    </p:animEffect>
                                    <p:anim calcmode="lin" valueType="num">
                                      <p:cBhvr>
                                        <p:cTn id="20" dur="1000" fill="hold"/>
                                        <p:tgtEl>
                                          <p:spTgt spid="11"/>
                                        </p:tgtEl>
                                        <p:attrNameLst>
                                          <p:attrName>ppt_x</p:attrName>
                                        </p:attrNameLst>
                                      </p:cBhvr>
                                      <p:tavLst>
                                        <p:tav tm="0">
                                          <p:val>
                                            <p:strVal val="#ppt_x"/>
                                          </p:val>
                                        </p:tav>
                                        <p:tav tm="100000">
                                          <p:val>
                                            <p:strVal val="#ppt_x"/>
                                          </p:val>
                                        </p:tav>
                                      </p:tavLst>
                                    </p:anim>
                                    <p:anim calcmode="lin" valueType="num">
                                      <p:cBhvr>
                                        <p:cTn id="21" dur="1000" fill="hold"/>
                                        <p:tgtEl>
                                          <p:spTgt spid="11"/>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1000"/>
                                        <p:tgtEl>
                                          <p:spTgt spid="14"/>
                                        </p:tgtEl>
                                      </p:cBhvr>
                                    </p:animEffect>
                                    <p:anim calcmode="lin" valueType="num">
                                      <p:cBhvr>
                                        <p:cTn id="25" dur="1000" fill="hold"/>
                                        <p:tgtEl>
                                          <p:spTgt spid="14"/>
                                        </p:tgtEl>
                                        <p:attrNameLst>
                                          <p:attrName>ppt_x</p:attrName>
                                        </p:attrNameLst>
                                      </p:cBhvr>
                                      <p:tavLst>
                                        <p:tav tm="0">
                                          <p:val>
                                            <p:strVal val="#ppt_x"/>
                                          </p:val>
                                        </p:tav>
                                        <p:tav tm="100000">
                                          <p:val>
                                            <p:strVal val="#ppt_x"/>
                                          </p:val>
                                        </p:tav>
                                      </p:tavLst>
                                    </p:anim>
                                    <p:anim calcmode="lin" valueType="num">
                                      <p:cBhvr>
                                        <p:cTn id="26"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3">
            <a:extLst>
              <a:ext uri="{FF2B5EF4-FFF2-40B4-BE49-F238E27FC236}">
                <a16:creationId xmlns:a16="http://schemas.microsoft.com/office/drawing/2014/main" id="{0876BF8C-B63B-4329-9EB2-6647CF8729D5}"/>
              </a:ext>
            </a:extLst>
          </p:cNvPr>
          <p:cNvSpPr>
            <a:spLocks noGrp="1"/>
          </p:cNvSpPr>
          <p:nvPr>
            <p:ph type="title"/>
          </p:nvPr>
        </p:nvSpPr>
        <p:spPr>
          <a:xfrm>
            <a:off x="143555" y="0"/>
            <a:ext cx="7429499" cy="763523"/>
          </a:xfrm>
        </p:spPr>
        <p:txBody>
          <a:bodyPr/>
          <a:lstStyle/>
          <a:p>
            <a:r>
              <a:rPr lang="en-US" dirty="0">
                <a:solidFill>
                  <a:srgbClr val="D99B01"/>
                </a:solidFill>
              </a:rPr>
              <a:t>Prototype</a:t>
            </a:r>
          </a:p>
        </p:txBody>
      </p:sp>
      <p:pic>
        <p:nvPicPr>
          <p:cNvPr id="9" name="Content Placeholder 14">
            <a:extLst>
              <a:ext uri="{FF2B5EF4-FFF2-40B4-BE49-F238E27FC236}">
                <a16:creationId xmlns:a16="http://schemas.microsoft.com/office/drawing/2014/main" id="{9F2B4EA0-53B3-4A7F-94DE-9D7530488A9E}"/>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1365195" y="1350110"/>
            <a:ext cx="6116353" cy="3493706"/>
          </a:xfrm>
        </p:spPr>
      </p:pic>
      <p:sp>
        <p:nvSpPr>
          <p:cNvPr id="12" name="Title 1">
            <a:extLst>
              <a:ext uri="{FF2B5EF4-FFF2-40B4-BE49-F238E27FC236}">
                <a16:creationId xmlns:a16="http://schemas.microsoft.com/office/drawing/2014/main" id="{FA969328-938A-4F32-82D6-FDDFE925181C}"/>
              </a:ext>
            </a:extLst>
          </p:cNvPr>
          <p:cNvSpPr txBox="1">
            <a:spLocks/>
          </p:cNvSpPr>
          <p:nvPr/>
        </p:nvSpPr>
        <p:spPr>
          <a:xfrm>
            <a:off x="2434130" y="819591"/>
            <a:ext cx="3430908" cy="479822"/>
          </a:xfrm>
          <a:prstGeom prst="rect">
            <a:avLst/>
          </a:prstGeom>
        </p:spPr>
        <p:txBody>
          <a:bodyPr vert="horz" lIns="91440" tIns="45720" rIns="91440" bIns="45720" rtlCol="0" anchor="ctr">
            <a:normAutofit/>
          </a:bodyPr>
          <a:lstStyle>
            <a:lvl1pPr algn="l" defTabSz="342900" rtl="0" eaLnBrk="1" latinLnBrk="0" hangingPunct="1">
              <a:spcBef>
                <a:spcPct val="0"/>
              </a:spcBef>
              <a:buNone/>
              <a:defRPr sz="24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1800" cap="none">
                <a:solidFill>
                  <a:schemeClr val="tx1"/>
                </a:solidFill>
              </a:rPr>
              <a:t>Result</a:t>
            </a:r>
            <a:endParaRPr lang="en-US" sz="1800" cap="none" dirty="0">
              <a:solidFill>
                <a:schemeClr val="tx1"/>
              </a:solidFill>
            </a:endParaRPr>
          </a:p>
        </p:txBody>
      </p:sp>
    </p:spTree>
    <p:extLst>
      <p:ext uri="{BB962C8B-B14F-4D97-AF65-F5344CB8AC3E}">
        <p14:creationId xmlns:p14="http://schemas.microsoft.com/office/powerpoint/2010/main" val="397413928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43555" y="0"/>
            <a:ext cx="7429499" cy="763523"/>
          </a:xfrm>
        </p:spPr>
        <p:txBody>
          <a:bodyPr/>
          <a:lstStyle/>
          <a:p>
            <a:r>
              <a:rPr lang="en-US" dirty="0">
                <a:solidFill>
                  <a:srgbClr val="D99B01"/>
                </a:solidFill>
              </a:rPr>
              <a:t>Prototype</a:t>
            </a:r>
          </a:p>
        </p:txBody>
      </p:sp>
      <p:pic>
        <p:nvPicPr>
          <p:cNvPr id="12" name="Content Placeholder 11">
            <a:extLst>
              <a:ext uri="{FF2B5EF4-FFF2-40B4-BE49-F238E27FC236}">
                <a16:creationId xmlns:a16="http://schemas.microsoft.com/office/drawing/2014/main" id="{44506CDB-6506-4C41-8FE2-B9961C7E04D1}"/>
              </a:ext>
            </a:extLst>
          </p:cNvPr>
          <p:cNvPicPr>
            <a:picLocks noGrp="1" noChangeAspect="1"/>
          </p:cNvPicPr>
          <p:nvPr>
            <p:ph sz="quarter" idx="4"/>
          </p:nvPr>
        </p:nvPicPr>
        <p:blipFill>
          <a:blip r:embed="rId2">
            <a:extLst>
              <a:ext uri="{28A0092B-C50C-407E-A947-70E740481C1C}">
                <a14:useLocalDpi xmlns:a14="http://schemas.microsoft.com/office/drawing/2010/main" val="0"/>
              </a:ext>
            </a:extLst>
          </a:blip>
          <a:stretch>
            <a:fillRect/>
          </a:stretch>
        </p:blipFill>
        <p:spPr>
          <a:xfrm>
            <a:off x="5601275" y="1128917"/>
            <a:ext cx="2137868" cy="3764506"/>
          </a:xfrm>
        </p:spPr>
      </p:pic>
      <p:pic>
        <p:nvPicPr>
          <p:cNvPr id="8" name="Content Placeholder 7">
            <a:extLst>
              <a:ext uri="{FF2B5EF4-FFF2-40B4-BE49-F238E27FC236}">
                <a16:creationId xmlns:a16="http://schemas.microsoft.com/office/drawing/2014/main" id="{72A03F1B-722B-45C2-BEA0-EE2C879D22A6}"/>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933057" y="1128917"/>
            <a:ext cx="2137869" cy="3782385"/>
          </a:xfrm>
        </p:spPr>
      </p:pic>
      <p:sp>
        <p:nvSpPr>
          <p:cNvPr id="9" name="Title 1">
            <a:extLst>
              <a:ext uri="{FF2B5EF4-FFF2-40B4-BE49-F238E27FC236}">
                <a16:creationId xmlns:a16="http://schemas.microsoft.com/office/drawing/2014/main" id="{55479C7B-8D18-4D54-9FA8-85C01F87108E}"/>
              </a:ext>
            </a:extLst>
          </p:cNvPr>
          <p:cNvSpPr txBox="1">
            <a:spLocks/>
          </p:cNvSpPr>
          <p:nvPr/>
        </p:nvSpPr>
        <p:spPr>
          <a:xfrm>
            <a:off x="296260" y="696792"/>
            <a:ext cx="3430908" cy="479822"/>
          </a:xfrm>
          <a:prstGeom prst="rect">
            <a:avLst/>
          </a:prstGeom>
        </p:spPr>
        <p:txBody>
          <a:bodyPr vert="horz" lIns="91440" tIns="45720" rIns="91440" bIns="45720" rtlCol="0" anchor="ctr">
            <a:normAutofit/>
          </a:bodyPr>
          <a:lstStyle>
            <a:lvl1pPr algn="l" defTabSz="342900" rtl="0" eaLnBrk="1" latinLnBrk="0" hangingPunct="1">
              <a:spcBef>
                <a:spcPct val="0"/>
              </a:spcBef>
              <a:buNone/>
              <a:defRPr sz="24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1800" cap="none">
                <a:solidFill>
                  <a:schemeClr val="tx1"/>
                </a:solidFill>
              </a:rPr>
              <a:t>Citizens leaderboard</a:t>
            </a:r>
            <a:endParaRPr lang="en-US" sz="1800" cap="none" dirty="0">
              <a:solidFill>
                <a:schemeClr val="tx1"/>
              </a:solidFill>
            </a:endParaRPr>
          </a:p>
        </p:txBody>
      </p:sp>
      <p:sp>
        <p:nvSpPr>
          <p:cNvPr id="13" name="Title 1">
            <a:extLst>
              <a:ext uri="{FF2B5EF4-FFF2-40B4-BE49-F238E27FC236}">
                <a16:creationId xmlns:a16="http://schemas.microsoft.com/office/drawing/2014/main" id="{3AD68A9D-5BCB-4AEB-8081-DA2216DCBD29}"/>
              </a:ext>
            </a:extLst>
          </p:cNvPr>
          <p:cNvSpPr txBox="1">
            <a:spLocks/>
          </p:cNvSpPr>
          <p:nvPr/>
        </p:nvSpPr>
        <p:spPr>
          <a:xfrm>
            <a:off x="4877410" y="598883"/>
            <a:ext cx="3430908" cy="479822"/>
          </a:xfrm>
          <a:prstGeom prst="rect">
            <a:avLst/>
          </a:prstGeom>
        </p:spPr>
        <p:txBody>
          <a:bodyPr vert="horz" lIns="91440" tIns="45720" rIns="91440" bIns="45720" rtlCol="0" anchor="ctr">
            <a:normAutofit/>
          </a:bodyPr>
          <a:lstStyle>
            <a:lvl1pPr algn="l" defTabSz="342900" rtl="0" eaLnBrk="1" latinLnBrk="0" hangingPunct="1">
              <a:spcBef>
                <a:spcPct val="0"/>
              </a:spcBef>
              <a:buNone/>
              <a:defRPr sz="24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1800" cap="none">
                <a:solidFill>
                  <a:schemeClr val="tx1"/>
                </a:solidFill>
              </a:rPr>
              <a:t>Engineer’s leaderbord</a:t>
            </a:r>
            <a:endParaRPr lang="en-US" sz="1800" cap="none" dirty="0">
              <a:solidFill>
                <a:schemeClr val="tx1"/>
              </a:solidFill>
            </a:endParaRPr>
          </a:p>
        </p:txBody>
      </p:sp>
    </p:spTree>
    <p:extLst>
      <p:ext uri="{BB962C8B-B14F-4D97-AF65-F5344CB8AC3E}">
        <p14:creationId xmlns:p14="http://schemas.microsoft.com/office/powerpoint/2010/main" val="11662640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anim calcmode="lin" valueType="num">
                                      <p:cBhvr>
                                        <p:cTn id="13" dur="1000" fill="hold"/>
                                        <p:tgtEl>
                                          <p:spTgt spid="8"/>
                                        </p:tgtEl>
                                        <p:attrNameLst>
                                          <p:attrName>ppt_x</p:attrName>
                                        </p:attrNameLst>
                                      </p:cBhvr>
                                      <p:tavLst>
                                        <p:tav tm="0">
                                          <p:val>
                                            <p:strVal val="#ppt_x"/>
                                          </p:val>
                                        </p:tav>
                                        <p:tav tm="100000">
                                          <p:val>
                                            <p:strVal val="#ppt_x"/>
                                          </p:val>
                                        </p:tav>
                                      </p:tavLst>
                                    </p:anim>
                                    <p:anim calcmode="lin" valueType="num">
                                      <p:cBhvr>
                                        <p:cTn id="14"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1000"/>
                                        <p:tgtEl>
                                          <p:spTgt spid="13"/>
                                        </p:tgtEl>
                                      </p:cBhvr>
                                    </p:animEffect>
                                    <p:anim calcmode="lin" valueType="num">
                                      <p:cBhvr>
                                        <p:cTn id="20" dur="1000" fill="hold"/>
                                        <p:tgtEl>
                                          <p:spTgt spid="13"/>
                                        </p:tgtEl>
                                        <p:attrNameLst>
                                          <p:attrName>ppt_x</p:attrName>
                                        </p:attrNameLst>
                                      </p:cBhvr>
                                      <p:tavLst>
                                        <p:tav tm="0">
                                          <p:val>
                                            <p:strVal val="#ppt_x"/>
                                          </p:val>
                                        </p:tav>
                                        <p:tav tm="100000">
                                          <p:val>
                                            <p:strVal val="#ppt_x"/>
                                          </p:val>
                                        </p:tav>
                                      </p:tavLst>
                                    </p:anim>
                                    <p:anim calcmode="lin" valueType="num">
                                      <p:cBhvr>
                                        <p:cTn id="21" dur="1000" fill="hold"/>
                                        <p:tgtEl>
                                          <p:spTgt spid="13"/>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1000"/>
                                        <p:tgtEl>
                                          <p:spTgt spid="12"/>
                                        </p:tgtEl>
                                      </p:cBhvr>
                                    </p:animEffect>
                                    <p:anim calcmode="lin" valueType="num">
                                      <p:cBhvr>
                                        <p:cTn id="25" dur="1000" fill="hold"/>
                                        <p:tgtEl>
                                          <p:spTgt spid="12"/>
                                        </p:tgtEl>
                                        <p:attrNameLst>
                                          <p:attrName>ppt_x</p:attrName>
                                        </p:attrNameLst>
                                      </p:cBhvr>
                                      <p:tavLst>
                                        <p:tav tm="0">
                                          <p:val>
                                            <p:strVal val="#ppt_x"/>
                                          </p:val>
                                        </p:tav>
                                        <p:tav tm="100000">
                                          <p:val>
                                            <p:strVal val="#ppt_x"/>
                                          </p:val>
                                        </p:tav>
                                      </p:tavLst>
                                    </p:anim>
                                    <p:anim calcmode="lin" valueType="num">
                                      <p:cBhvr>
                                        <p:cTn id="26"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43555" y="0"/>
            <a:ext cx="7429499" cy="763523"/>
          </a:xfrm>
        </p:spPr>
        <p:txBody>
          <a:bodyPr/>
          <a:lstStyle/>
          <a:p>
            <a:r>
              <a:rPr lang="en-US" dirty="0">
                <a:solidFill>
                  <a:srgbClr val="D99B01"/>
                </a:solidFill>
              </a:rPr>
              <a:t>Prototype</a:t>
            </a:r>
          </a:p>
        </p:txBody>
      </p:sp>
      <p:pic>
        <p:nvPicPr>
          <p:cNvPr id="14" name="Content Placeholder 13">
            <a:extLst>
              <a:ext uri="{FF2B5EF4-FFF2-40B4-BE49-F238E27FC236}">
                <a16:creationId xmlns:a16="http://schemas.microsoft.com/office/drawing/2014/main" id="{F764F173-B0F4-497F-9371-3D0F8799E330}"/>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2892245" y="1133169"/>
            <a:ext cx="2124218" cy="3744877"/>
          </a:xfrm>
        </p:spPr>
      </p:pic>
      <p:sp>
        <p:nvSpPr>
          <p:cNvPr id="7" name="Title 1">
            <a:extLst>
              <a:ext uri="{FF2B5EF4-FFF2-40B4-BE49-F238E27FC236}">
                <a16:creationId xmlns:a16="http://schemas.microsoft.com/office/drawing/2014/main" id="{57333EA8-3A52-43A0-B602-40AE51385340}"/>
              </a:ext>
            </a:extLst>
          </p:cNvPr>
          <p:cNvSpPr txBox="1">
            <a:spLocks/>
          </p:cNvSpPr>
          <p:nvPr/>
        </p:nvSpPr>
        <p:spPr>
          <a:xfrm>
            <a:off x="2142850" y="653347"/>
            <a:ext cx="3430908" cy="479822"/>
          </a:xfrm>
          <a:prstGeom prst="rect">
            <a:avLst/>
          </a:prstGeom>
        </p:spPr>
        <p:txBody>
          <a:bodyPr vert="horz" lIns="91440" tIns="45720" rIns="91440" bIns="45720" rtlCol="0" anchor="ctr">
            <a:normAutofit/>
          </a:bodyPr>
          <a:lstStyle>
            <a:lvl1pPr algn="l" defTabSz="342900" rtl="0" eaLnBrk="1" latinLnBrk="0" hangingPunct="1">
              <a:spcBef>
                <a:spcPct val="0"/>
              </a:spcBef>
              <a:buNone/>
              <a:defRPr sz="24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1800" cap="none">
                <a:solidFill>
                  <a:schemeClr val="tx1"/>
                </a:solidFill>
              </a:rPr>
              <a:t>Profile</a:t>
            </a:r>
            <a:endParaRPr lang="en-US" sz="1800" cap="none" dirty="0">
              <a:solidFill>
                <a:schemeClr val="tx1"/>
              </a:solidFill>
            </a:endParaRPr>
          </a:p>
        </p:txBody>
      </p:sp>
    </p:spTree>
    <p:extLst>
      <p:ext uri="{BB962C8B-B14F-4D97-AF65-F5344CB8AC3E}">
        <p14:creationId xmlns:p14="http://schemas.microsoft.com/office/powerpoint/2010/main" val="65852769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1000"/>
                                        <p:tgtEl>
                                          <p:spTgt spid="14"/>
                                        </p:tgtEl>
                                      </p:cBhvr>
                                    </p:animEffect>
                                    <p:anim calcmode="lin" valueType="num">
                                      <p:cBhvr>
                                        <p:cTn id="13" dur="1000" fill="hold"/>
                                        <p:tgtEl>
                                          <p:spTgt spid="14"/>
                                        </p:tgtEl>
                                        <p:attrNameLst>
                                          <p:attrName>ppt_x</p:attrName>
                                        </p:attrNameLst>
                                      </p:cBhvr>
                                      <p:tavLst>
                                        <p:tav tm="0">
                                          <p:val>
                                            <p:strVal val="#ppt_x"/>
                                          </p:val>
                                        </p:tav>
                                        <p:tav tm="100000">
                                          <p:val>
                                            <p:strVal val="#ppt_x"/>
                                          </p:val>
                                        </p:tav>
                                      </p:tavLst>
                                    </p:anim>
                                    <p:anim calcmode="lin" valueType="num">
                                      <p:cBhvr>
                                        <p:cTn id="14"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57954AB-F4FA-4486-848F-340883F41493}"/>
              </a:ext>
            </a:extLst>
          </p:cNvPr>
          <p:cNvSpPr txBox="1">
            <a:spLocks/>
          </p:cNvSpPr>
          <p:nvPr/>
        </p:nvSpPr>
        <p:spPr>
          <a:xfrm>
            <a:off x="296259" y="1197405"/>
            <a:ext cx="8398775" cy="3359510"/>
          </a:xfrm>
          <a:prstGeom prst="rect">
            <a:avLst/>
          </a:prstGeom>
        </p:spPr>
        <p:txBody>
          <a:bodyPr vert="horz" lIns="91440" tIns="45720" rIns="91440" bIns="45720" rtlCol="0" anchor="ctr">
            <a:normAutofit fontScale="92500" lnSpcReduction="10000"/>
          </a:bodyPr>
          <a:lstStyle>
            <a:lvl1pPr algn="l" defTabSz="342900" rtl="0" eaLnBrk="1" latinLnBrk="0" hangingPunct="1">
              <a:spcBef>
                <a:spcPct val="0"/>
              </a:spcBef>
              <a:buNone/>
              <a:defRPr sz="24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1800" cap="none" dirty="0">
                <a:solidFill>
                  <a:schemeClr val="tx1"/>
                </a:solidFill>
              </a:rPr>
              <a:t>If any user </a:t>
            </a:r>
            <a:r>
              <a:rPr lang="en-US" sz="1800" cap="none" dirty="0" smtClean="0">
                <a:solidFill>
                  <a:schemeClr val="tx1"/>
                </a:solidFill>
              </a:rPr>
              <a:t>up votes </a:t>
            </a:r>
            <a:r>
              <a:rPr lang="en-US" sz="1800" cap="none" dirty="0">
                <a:solidFill>
                  <a:schemeClr val="tx1"/>
                </a:solidFill>
              </a:rPr>
              <a:t>on a  poll, his reputation will be added to that poll.</a:t>
            </a:r>
          </a:p>
          <a:p>
            <a:pPr algn="ctr"/>
            <a:r>
              <a:rPr lang="en-US" sz="1800" cap="none" dirty="0">
                <a:solidFill>
                  <a:schemeClr val="tx1"/>
                </a:solidFill>
              </a:rPr>
              <a:t>If that poll receives his reputation  what will the user get?</a:t>
            </a:r>
          </a:p>
          <a:p>
            <a:pPr algn="ctr"/>
            <a:endParaRPr lang="en-US" sz="1800" cap="none" dirty="0">
              <a:solidFill>
                <a:schemeClr val="tx1"/>
              </a:solidFill>
            </a:endParaRPr>
          </a:p>
          <a:p>
            <a:pPr algn="ctr"/>
            <a:r>
              <a:rPr lang="en-US" sz="1800" cap="none" dirty="0">
                <a:solidFill>
                  <a:schemeClr val="tx1"/>
                </a:solidFill>
              </a:rPr>
              <a:t>We have created a simple algorithm for that.</a:t>
            </a:r>
          </a:p>
          <a:p>
            <a:pPr algn="ctr"/>
            <a:endParaRPr lang="en-US" sz="1800" cap="none" dirty="0">
              <a:solidFill>
                <a:schemeClr val="tx1"/>
              </a:solidFill>
            </a:endParaRPr>
          </a:p>
          <a:p>
            <a:pPr algn="ctr"/>
            <a:r>
              <a:rPr lang="en-US" sz="1800" cap="none" dirty="0">
                <a:solidFill>
                  <a:schemeClr val="tx1"/>
                </a:solidFill>
              </a:rPr>
              <a:t>First we </a:t>
            </a:r>
            <a:r>
              <a:rPr lang="en-US" sz="1800" cap="none" dirty="0" smtClean="0">
                <a:solidFill>
                  <a:schemeClr val="tx1"/>
                </a:solidFill>
              </a:rPr>
              <a:t>divide </a:t>
            </a:r>
            <a:r>
              <a:rPr lang="en-US" sz="1800" cap="none" dirty="0">
                <a:solidFill>
                  <a:schemeClr val="tx1"/>
                </a:solidFill>
              </a:rPr>
              <a:t>total reputation by number of civilians involved in the poll. Then we multiply that value by civilian ranking index, if SAR verification shows that the project is successful, then user is actually involved in good activities. So that reputation will be added to the user. Else the reputation will be deducted.</a:t>
            </a:r>
          </a:p>
          <a:p>
            <a:pPr algn="ctr"/>
            <a:endParaRPr lang="en-US" sz="1800" cap="none" dirty="0">
              <a:solidFill>
                <a:schemeClr val="tx1"/>
              </a:solidFill>
            </a:endParaRPr>
          </a:p>
          <a:p>
            <a:pPr algn="ctr"/>
            <a:r>
              <a:rPr lang="en-US" sz="1800" cap="none" dirty="0">
                <a:solidFill>
                  <a:schemeClr val="tx1"/>
                </a:solidFill>
              </a:rPr>
              <a:t>Same procedure is applied for authorities.</a:t>
            </a:r>
          </a:p>
          <a:p>
            <a:pPr algn="ctr"/>
            <a:endParaRPr lang="en-US" sz="1800" cap="none" dirty="0">
              <a:solidFill>
                <a:schemeClr val="tx1"/>
              </a:solidFill>
            </a:endParaRPr>
          </a:p>
          <a:p>
            <a:pPr algn="ctr"/>
            <a:r>
              <a:rPr lang="en-US" sz="1800" cap="none" dirty="0">
                <a:solidFill>
                  <a:schemeClr val="tx1"/>
                </a:solidFill>
              </a:rPr>
              <a:t>What they can do with these reputation?</a:t>
            </a:r>
          </a:p>
          <a:p>
            <a:pPr algn="ctr"/>
            <a:r>
              <a:rPr lang="en-US" sz="1800" cap="none" dirty="0">
                <a:solidFill>
                  <a:schemeClr val="tx1"/>
                </a:solidFill>
              </a:rPr>
              <a:t>We are running the government by providing tax, what about some refund.</a:t>
            </a:r>
          </a:p>
        </p:txBody>
      </p:sp>
      <p:sp>
        <p:nvSpPr>
          <p:cNvPr id="8" name="Title 3">
            <a:extLst>
              <a:ext uri="{FF2B5EF4-FFF2-40B4-BE49-F238E27FC236}">
                <a16:creationId xmlns:a16="http://schemas.microsoft.com/office/drawing/2014/main" id="{79436507-E7D9-413C-9F03-B79B3E6E1FAE}"/>
              </a:ext>
            </a:extLst>
          </p:cNvPr>
          <p:cNvSpPr>
            <a:spLocks noGrp="1"/>
          </p:cNvSpPr>
          <p:nvPr>
            <p:ph type="title"/>
          </p:nvPr>
        </p:nvSpPr>
        <p:spPr>
          <a:xfrm>
            <a:off x="143555" y="0"/>
            <a:ext cx="7429499" cy="763523"/>
          </a:xfrm>
        </p:spPr>
        <p:txBody>
          <a:bodyPr/>
          <a:lstStyle/>
          <a:p>
            <a:r>
              <a:rPr lang="en-US">
                <a:solidFill>
                  <a:srgbClr val="D99B01"/>
                </a:solidFill>
              </a:rPr>
              <a:t>REPUTation calculator</a:t>
            </a:r>
            <a:endParaRPr lang="en-US" dirty="0">
              <a:solidFill>
                <a:srgbClr val="D99B01"/>
              </a:solidFill>
            </a:endParaRPr>
          </a:p>
        </p:txBody>
      </p:sp>
    </p:spTree>
    <p:extLst>
      <p:ext uri="{BB962C8B-B14F-4D97-AF65-F5344CB8AC3E}">
        <p14:creationId xmlns:p14="http://schemas.microsoft.com/office/powerpoint/2010/main" val="97661184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357954AB-F4FA-4486-848F-340883F41493}"/>
              </a:ext>
            </a:extLst>
          </p:cNvPr>
          <p:cNvSpPr txBox="1">
            <a:spLocks/>
          </p:cNvSpPr>
          <p:nvPr/>
        </p:nvSpPr>
        <p:spPr>
          <a:xfrm>
            <a:off x="296259" y="778480"/>
            <a:ext cx="8398775" cy="3778435"/>
          </a:xfrm>
          <a:prstGeom prst="rect">
            <a:avLst/>
          </a:prstGeom>
        </p:spPr>
        <p:txBody>
          <a:bodyPr vert="horz" lIns="91440" tIns="45720" rIns="91440" bIns="45720" rtlCol="0" anchor="ctr">
            <a:normAutofit/>
          </a:bodyPr>
          <a:lstStyle>
            <a:lvl1pPr algn="l" defTabSz="342900" rtl="0" eaLnBrk="1" latinLnBrk="0" hangingPunct="1">
              <a:spcBef>
                <a:spcPct val="0"/>
              </a:spcBef>
              <a:buNone/>
              <a:defRPr sz="24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endParaRPr lang="en-US" sz="1800" cap="none" dirty="0">
              <a:solidFill>
                <a:schemeClr val="tx1"/>
              </a:solidFill>
            </a:endParaRPr>
          </a:p>
        </p:txBody>
      </p:sp>
      <p:sp>
        <p:nvSpPr>
          <p:cNvPr id="8" name="Title 3">
            <a:extLst>
              <a:ext uri="{FF2B5EF4-FFF2-40B4-BE49-F238E27FC236}">
                <a16:creationId xmlns:a16="http://schemas.microsoft.com/office/drawing/2014/main" id="{79436507-E7D9-413C-9F03-B79B3E6E1FAE}"/>
              </a:ext>
            </a:extLst>
          </p:cNvPr>
          <p:cNvSpPr>
            <a:spLocks noGrp="1"/>
          </p:cNvSpPr>
          <p:nvPr>
            <p:ph type="title"/>
          </p:nvPr>
        </p:nvSpPr>
        <p:spPr>
          <a:xfrm>
            <a:off x="143555" y="-95210"/>
            <a:ext cx="7429499" cy="858733"/>
          </a:xfrm>
        </p:spPr>
        <p:txBody>
          <a:bodyPr/>
          <a:lstStyle/>
          <a:p>
            <a:r>
              <a:rPr lang="en-US">
                <a:solidFill>
                  <a:srgbClr val="D99B01"/>
                </a:solidFill>
              </a:rPr>
              <a:t>REPUTation calculator</a:t>
            </a:r>
            <a:endParaRPr lang="en-US" dirty="0">
              <a:solidFill>
                <a:srgbClr val="D99B01"/>
              </a:solidFill>
            </a:endParaRPr>
          </a:p>
        </p:txBody>
      </p:sp>
      <p:graphicFrame>
        <p:nvGraphicFramePr>
          <p:cNvPr id="2" name="Table 2">
            <a:extLst>
              <a:ext uri="{FF2B5EF4-FFF2-40B4-BE49-F238E27FC236}">
                <a16:creationId xmlns:a16="http://schemas.microsoft.com/office/drawing/2014/main" id="{8486C96E-E0FC-44F7-9A22-9BF23168998E}"/>
              </a:ext>
            </a:extLst>
          </p:cNvPr>
          <p:cNvGraphicFramePr>
            <a:graphicFrameLocks noGrp="1"/>
          </p:cNvGraphicFramePr>
          <p:nvPr>
            <p:extLst>
              <p:ext uri="{D42A27DB-BD31-4B8C-83A1-F6EECF244321}">
                <p14:modId xmlns:p14="http://schemas.microsoft.com/office/powerpoint/2010/main" val="3712472309"/>
              </p:ext>
            </p:extLst>
          </p:nvPr>
        </p:nvGraphicFramePr>
        <p:xfrm>
          <a:off x="296259" y="562080"/>
          <a:ext cx="3512216" cy="1816882"/>
        </p:xfrm>
        <a:graphic>
          <a:graphicData uri="http://schemas.openxmlformats.org/drawingml/2006/table">
            <a:tbl>
              <a:tblPr firstRow="1" bandRow="1">
                <a:tableStyleId>{5C22544A-7EE6-4342-B048-85BDC9FD1C3A}</a:tableStyleId>
              </a:tblPr>
              <a:tblGrid>
                <a:gridCol w="1756108">
                  <a:extLst>
                    <a:ext uri="{9D8B030D-6E8A-4147-A177-3AD203B41FA5}">
                      <a16:colId xmlns:a16="http://schemas.microsoft.com/office/drawing/2014/main" val="905114795"/>
                    </a:ext>
                  </a:extLst>
                </a:gridCol>
                <a:gridCol w="1756108">
                  <a:extLst>
                    <a:ext uri="{9D8B030D-6E8A-4147-A177-3AD203B41FA5}">
                      <a16:colId xmlns:a16="http://schemas.microsoft.com/office/drawing/2014/main" val="3170583847"/>
                    </a:ext>
                  </a:extLst>
                </a:gridCol>
              </a:tblGrid>
              <a:tr h="565633">
                <a:tc>
                  <a:txBody>
                    <a:bodyPr/>
                    <a:lstStyle/>
                    <a:p>
                      <a:r>
                        <a:rPr lang="en-US"/>
                        <a:t>Citizen</a:t>
                      </a:r>
                    </a:p>
                  </a:txBody>
                  <a:tcPr/>
                </a:tc>
                <a:tc>
                  <a:txBody>
                    <a:bodyPr/>
                    <a:lstStyle/>
                    <a:p>
                      <a:pPr marL="0" marR="0" lvl="0" indent="0" algn="l" defTabSz="342900" rtl="0" eaLnBrk="1" fontAlgn="auto" latinLnBrk="0" hangingPunct="1">
                        <a:lnSpc>
                          <a:spcPct val="100000"/>
                        </a:lnSpc>
                        <a:spcBef>
                          <a:spcPts val="0"/>
                        </a:spcBef>
                        <a:spcAft>
                          <a:spcPts val="0"/>
                        </a:spcAft>
                        <a:buClrTx/>
                        <a:buSzTx/>
                        <a:buFontTx/>
                        <a:buNone/>
                        <a:tabLst/>
                        <a:defRPr/>
                      </a:pPr>
                      <a:r>
                        <a:rPr lang="en-US"/>
                        <a:t>Index (Highest rep considered 1)</a:t>
                      </a:r>
                    </a:p>
                  </a:txBody>
                  <a:tcPr/>
                </a:tc>
                <a:extLst>
                  <a:ext uri="{0D108BD9-81ED-4DB2-BD59-A6C34878D82A}">
                    <a16:rowId xmlns:a16="http://schemas.microsoft.com/office/drawing/2014/main" val="1722258739"/>
                  </a:ext>
                </a:extLst>
              </a:tr>
              <a:tr h="417083">
                <a:tc>
                  <a:txBody>
                    <a:bodyPr/>
                    <a:lstStyle/>
                    <a:p>
                      <a:r>
                        <a:rPr lang="en-US"/>
                        <a:t>User1</a:t>
                      </a:r>
                    </a:p>
                  </a:txBody>
                  <a:tcPr/>
                </a:tc>
                <a:tc>
                  <a:txBody>
                    <a:bodyPr/>
                    <a:lstStyle/>
                    <a:p>
                      <a:r>
                        <a:rPr lang="en-US"/>
                        <a:t>1(1000)</a:t>
                      </a:r>
                    </a:p>
                  </a:txBody>
                  <a:tcPr/>
                </a:tc>
                <a:extLst>
                  <a:ext uri="{0D108BD9-81ED-4DB2-BD59-A6C34878D82A}">
                    <a16:rowId xmlns:a16="http://schemas.microsoft.com/office/drawing/2014/main" val="1825538083"/>
                  </a:ext>
                </a:extLst>
              </a:tr>
              <a:tr h="417083">
                <a:tc>
                  <a:txBody>
                    <a:bodyPr/>
                    <a:lstStyle/>
                    <a:p>
                      <a:r>
                        <a:rPr lang="en-US"/>
                        <a:t>User2</a:t>
                      </a:r>
                    </a:p>
                  </a:txBody>
                  <a:tcPr/>
                </a:tc>
                <a:tc>
                  <a:txBody>
                    <a:bodyPr/>
                    <a:lstStyle/>
                    <a:p>
                      <a:r>
                        <a:rPr lang="en-US"/>
                        <a:t>.8(800)</a:t>
                      </a:r>
                    </a:p>
                  </a:txBody>
                  <a:tcPr/>
                </a:tc>
                <a:extLst>
                  <a:ext uri="{0D108BD9-81ED-4DB2-BD59-A6C34878D82A}">
                    <a16:rowId xmlns:a16="http://schemas.microsoft.com/office/drawing/2014/main" val="3532522478"/>
                  </a:ext>
                </a:extLst>
              </a:tr>
              <a:tr h="417083">
                <a:tc>
                  <a:txBody>
                    <a:bodyPr/>
                    <a:lstStyle/>
                    <a:p>
                      <a:r>
                        <a:rPr lang="en-US"/>
                        <a:t>User3</a:t>
                      </a:r>
                    </a:p>
                  </a:txBody>
                  <a:tcPr/>
                </a:tc>
                <a:tc>
                  <a:txBody>
                    <a:bodyPr/>
                    <a:lstStyle/>
                    <a:p>
                      <a:r>
                        <a:rPr lang="en-US"/>
                        <a:t>.45(450)</a:t>
                      </a:r>
                    </a:p>
                  </a:txBody>
                  <a:tcPr/>
                </a:tc>
                <a:extLst>
                  <a:ext uri="{0D108BD9-81ED-4DB2-BD59-A6C34878D82A}">
                    <a16:rowId xmlns:a16="http://schemas.microsoft.com/office/drawing/2014/main" val="1925589809"/>
                  </a:ext>
                </a:extLst>
              </a:tr>
            </a:tbl>
          </a:graphicData>
        </a:graphic>
      </p:graphicFrame>
      <p:graphicFrame>
        <p:nvGraphicFramePr>
          <p:cNvPr id="6" name="Table 2">
            <a:extLst>
              <a:ext uri="{FF2B5EF4-FFF2-40B4-BE49-F238E27FC236}">
                <a16:creationId xmlns:a16="http://schemas.microsoft.com/office/drawing/2014/main" id="{2E7FA646-8AB4-4B0B-B886-E79EBAAF0A4D}"/>
              </a:ext>
            </a:extLst>
          </p:cNvPr>
          <p:cNvGraphicFramePr>
            <a:graphicFrameLocks noGrp="1"/>
          </p:cNvGraphicFramePr>
          <p:nvPr>
            <p:extLst>
              <p:ext uri="{D42A27DB-BD31-4B8C-83A1-F6EECF244321}">
                <p14:modId xmlns:p14="http://schemas.microsoft.com/office/powerpoint/2010/main" val="2828569439"/>
              </p:ext>
            </p:extLst>
          </p:nvPr>
        </p:nvGraphicFramePr>
        <p:xfrm>
          <a:off x="4877410" y="630786"/>
          <a:ext cx="3512216" cy="1399799"/>
        </p:xfrm>
        <a:graphic>
          <a:graphicData uri="http://schemas.openxmlformats.org/drawingml/2006/table">
            <a:tbl>
              <a:tblPr firstRow="1" bandRow="1">
                <a:tableStyleId>{5C22544A-7EE6-4342-B048-85BDC9FD1C3A}</a:tableStyleId>
              </a:tblPr>
              <a:tblGrid>
                <a:gridCol w="1756108">
                  <a:extLst>
                    <a:ext uri="{9D8B030D-6E8A-4147-A177-3AD203B41FA5}">
                      <a16:colId xmlns:a16="http://schemas.microsoft.com/office/drawing/2014/main" val="905114795"/>
                    </a:ext>
                  </a:extLst>
                </a:gridCol>
                <a:gridCol w="1756108">
                  <a:extLst>
                    <a:ext uri="{9D8B030D-6E8A-4147-A177-3AD203B41FA5}">
                      <a16:colId xmlns:a16="http://schemas.microsoft.com/office/drawing/2014/main" val="3170583847"/>
                    </a:ext>
                  </a:extLst>
                </a:gridCol>
              </a:tblGrid>
              <a:tr h="565633">
                <a:tc>
                  <a:txBody>
                    <a:bodyPr/>
                    <a:lstStyle/>
                    <a:p>
                      <a:r>
                        <a:rPr lang="en-US"/>
                        <a:t>Authority</a:t>
                      </a:r>
                    </a:p>
                  </a:txBody>
                  <a:tcPr/>
                </a:tc>
                <a:tc>
                  <a:txBody>
                    <a:bodyPr/>
                    <a:lstStyle/>
                    <a:p>
                      <a:pPr marL="0" marR="0" lvl="0" indent="0" algn="l" defTabSz="342900" rtl="0" eaLnBrk="1" fontAlgn="auto" latinLnBrk="0" hangingPunct="1">
                        <a:lnSpc>
                          <a:spcPct val="100000"/>
                        </a:lnSpc>
                        <a:spcBef>
                          <a:spcPts val="0"/>
                        </a:spcBef>
                        <a:spcAft>
                          <a:spcPts val="0"/>
                        </a:spcAft>
                        <a:buClrTx/>
                        <a:buSzTx/>
                        <a:buFontTx/>
                        <a:buNone/>
                        <a:tabLst/>
                        <a:defRPr/>
                      </a:pPr>
                      <a:r>
                        <a:rPr lang="en-US"/>
                        <a:t>Index (Highest rep considered 1)</a:t>
                      </a:r>
                    </a:p>
                  </a:txBody>
                  <a:tcPr/>
                </a:tc>
                <a:extLst>
                  <a:ext uri="{0D108BD9-81ED-4DB2-BD59-A6C34878D82A}">
                    <a16:rowId xmlns:a16="http://schemas.microsoft.com/office/drawing/2014/main" val="1722258739"/>
                  </a:ext>
                </a:extLst>
              </a:tr>
              <a:tr h="417083">
                <a:tc>
                  <a:txBody>
                    <a:bodyPr/>
                    <a:lstStyle/>
                    <a:p>
                      <a:r>
                        <a:rPr lang="en-US"/>
                        <a:t>Eng1</a:t>
                      </a:r>
                    </a:p>
                  </a:txBody>
                  <a:tcPr/>
                </a:tc>
                <a:tc>
                  <a:txBody>
                    <a:bodyPr/>
                    <a:lstStyle/>
                    <a:p>
                      <a:r>
                        <a:rPr lang="en-US"/>
                        <a:t>1(5000)</a:t>
                      </a:r>
                    </a:p>
                  </a:txBody>
                  <a:tcPr/>
                </a:tc>
                <a:extLst>
                  <a:ext uri="{0D108BD9-81ED-4DB2-BD59-A6C34878D82A}">
                    <a16:rowId xmlns:a16="http://schemas.microsoft.com/office/drawing/2014/main" val="1825538083"/>
                  </a:ext>
                </a:extLst>
              </a:tr>
              <a:tr h="417083">
                <a:tc>
                  <a:txBody>
                    <a:bodyPr/>
                    <a:lstStyle/>
                    <a:p>
                      <a:r>
                        <a:rPr lang="en-US"/>
                        <a:t>Off1</a:t>
                      </a:r>
                    </a:p>
                  </a:txBody>
                  <a:tcPr/>
                </a:tc>
                <a:tc>
                  <a:txBody>
                    <a:bodyPr/>
                    <a:lstStyle/>
                    <a:p>
                      <a:r>
                        <a:rPr lang="en-US"/>
                        <a:t>.4(2000)</a:t>
                      </a:r>
                    </a:p>
                  </a:txBody>
                  <a:tcPr/>
                </a:tc>
                <a:extLst>
                  <a:ext uri="{0D108BD9-81ED-4DB2-BD59-A6C34878D82A}">
                    <a16:rowId xmlns:a16="http://schemas.microsoft.com/office/drawing/2014/main" val="3532522478"/>
                  </a:ext>
                </a:extLst>
              </a:tr>
            </a:tbl>
          </a:graphicData>
        </a:graphic>
      </p:graphicFrame>
      <p:sp>
        <p:nvSpPr>
          <p:cNvPr id="9" name="Title 1">
            <a:extLst>
              <a:ext uri="{FF2B5EF4-FFF2-40B4-BE49-F238E27FC236}">
                <a16:creationId xmlns:a16="http://schemas.microsoft.com/office/drawing/2014/main" id="{AF0B4297-A88F-4187-BB70-EABAD6B47CE2}"/>
              </a:ext>
            </a:extLst>
          </p:cNvPr>
          <p:cNvSpPr txBox="1">
            <a:spLocks/>
          </p:cNvSpPr>
          <p:nvPr/>
        </p:nvSpPr>
        <p:spPr>
          <a:xfrm>
            <a:off x="296259" y="2419045"/>
            <a:ext cx="8551175" cy="2290269"/>
          </a:xfrm>
          <a:prstGeom prst="rect">
            <a:avLst/>
          </a:prstGeom>
        </p:spPr>
        <p:txBody>
          <a:bodyPr vert="horz" lIns="91440" tIns="45720" rIns="91440" bIns="45720" rtlCol="0" anchor="ctr">
            <a:normAutofit/>
          </a:bodyPr>
          <a:lstStyle>
            <a:lvl1pPr algn="l" defTabSz="342900" rtl="0" eaLnBrk="1" latinLnBrk="0" hangingPunct="1">
              <a:spcBef>
                <a:spcPct val="0"/>
              </a:spcBef>
              <a:buNone/>
              <a:defRPr sz="24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1800" cap="none" dirty="0">
                <a:solidFill>
                  <a:schemeClr val="tx1"/>
                </a:solidFill>
              </a:rPr>
              <a:t>Let’s consider in a poll user1 and user3 have voted. There were two polls. User1 voted for both poll and user3 just for the second one.</a:t>
            </a:r>
          </a:p>
          <a:p>
            <a:pPr algn="ctr"/>
            <a:r>
              <a:rPr lang="en-US" sz="1800" cap="none" dirty="0">
                <a:solidFill>
                  <a:schemeClr val="tx1"/>
                </a:solidFill>
              </a:rPr>
              <a:t>So the poll total gained reputation of 2450.</a:t>
            </a:r>
          </a:p>
          <a:p>
            <a:pPr algn="ctr"/>
            <a:r>
              <a:rPr lang="en-US" sz="1800" cap="none" dirty="0">
                <a:solidFill>
                  <a:schemeClr val="tx1"/>
                </a:solidFill>
              </a:rPr>
              <a:t>Number of citizen involved 2.</a:t>
            </a:r>
          </a:p>
          <a:p>
            <a:pPr algn="ctr"/>
            <a:r>
              <a:rPr lang="en-US" sz="1800" cap="none" dirty="0">
                <a:solidFill>
                  <a:schemeClr val="tx1"/>
                </a:solidFill>
              </a:rPr>
              <a:t>If SAR verifies, then user1 will gain (2450)/</a:t>
            </a:r>
            <a:r>
              <a:rPr lang="en-US" sz="1800" cap="none" dirty="0" smtClean="0">
                <a:solidFill>
                  <a:schemeClr val="tx1"/>
                </a:solidFill>
              </a:rPr>
              <a:t>2*1, </a:t>
            </a:r>
            <a:r>
              <a:rPr lang="en-US" sz="1800" cap="none" dirty="0">
                <a:solidFill>
                  <a:schemeClr val="tx1"/>
                </a:solidFill>
              </a:rPr>
              <a:t>else this </a:t>
            </a:r>
            <a:r>
              <a:rPr lang="en-US" sz="1800" cap="none" dirty="0" smtClean="0">
                <a:solidFill>
                  <a:schemeClr val="tx1"/>
                </a:solidFill>
              </a:rPr>
              <a:t>amount </a:t>
            </a:r>
            <a:r>
              <a:rPr lang="en-US" sz="1800" cap="none" dirty="0">
                <a:solidFill>
                  <a:schemeClr val="tx1"/>
                </a:solidFill>
              </a:rPr>
              <a:t>will be </a:t>
            </a:r>
            <a:r>
              <a:rPr lang="en-US" sz="1800" cap="none" dirty="0" smtClean="0">
                <a:solidFill>
                  <a:schemeClr val="tx1"/>
                </a:solidFill>
              </a:rPr>
              <a:t>deducted.</a:t>
            </a:r>
            <a:endParaRPr lang="en-US" sz="1800" cap="none" dirty="0">
              <a:solidFill>
                <a:schemeClr val="tx1"/>
              </a:solidFill>
            </a:endParaRPr>
          </a:p>
          <a:p>
            <a:pPr algn="ctr"/>
            <a:r>
              <a:rPr lang="en-US" sz="1800" cap="none" dirty="0">
                <a:solidFill>
                  <a:schemeClr val="tx1"/>
                </a:solidFill>
              </a:rPr>
              <a:t>And the user3’s rep change will be (2450/2</a:t>
            </a:r>
            <a:r>
              <a:rPr lang="en-US" sz="1800" cap="none" dirty="0" smtClean="0">
                <a:solidFill>
                  <a:schemeClr val="tx1"/>
                </a:solidFill>
              </a:rPr>
              <a:t>)*.45</a:t>
            </a:r>
            <a:endParaRPr lang="en-US" sz="1800" cap="none" dirty="0">
              <a:solidFill>
                <a:schemeClr val="tx1"/>
              </a:solidFill>
            </a:endParaRPr>
          </a:p>
          <a:p>
            <a:pPr algn="ctr"/>
            <a:r>
              <a:rPr lang="en-US" sz="1800" cap="none" dirty="0">
                <a:solidFill>
                  <a:schemeClr val="tx1"/>
                </a:solidFill>
              </a:rPr>
              <a:t>So for authorities.</a:t>
            </a:r>
          </a:p>
        </p:txBody>
      </p:sp>
    </p:spTree>
    <p:extLst>
      <p:ext uri="{BB962C8B-B14F-4D97-AF65-F5344CB8AC3E}">
        <p14:creationId xmlns:p14="http://schemas.microsoft.com/office/powerpoint/2010/main" val="14481111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nodePh="1">
                                  <p:stCondLst>
                                    <p:cond delay="0"/>
                                  </p:stCondLst>
                                  <p:endCondLst>
                                    <p:cond evt="begin" delay="0">
                                      <p:tn val="5"/>
                                    </p:cond>
                                  </p:end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1000"/>
                                        <p:tgtEl>
                                          <p:spTgt spid="9"/>
                                        </p:tgtEl>
                                      </p:cBhvr>
                                    </p:animEffect>
                                    <p:anim calcmode="lin" valueType="num">
                                      <p:cBhvr>
                                        <p:cTn id="15" dur="1000" fill="hold"/>
                                        <p:tgtEl>
                                          <p:spTgt spid="9"/>
                                        </p:tgtEl>
                                        <p:attrNameLst>
                                          <p:attrName>ppt_x</p:attrName>
                                        </p:attrNameLst>
                                      </p:cBhvr>
                                      <p:tavLst>
                                        <p:tav tm="0">
                                          <p:val>
                                            <p:strVal val="#ppt_x"/>
                                          </p:val>
                                        </p:tav>
                                        <p:tav tm="100000">
                                          <p:val>
                                            <p:strVal val="#ppt_x"/>
                                          </p:val>
                                        </p:tav>
                                      </p:tavLst>
                                    </p:anim>
                                    <p:anim calcmode="lin" valueType="num">
                                      <p:cBhvr>
                                        <p:cTn id="16"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44149650-0CC2-44AF-8CB8-2B0002392310}"/>
              </a:ext>
            </a:extLst>
          </p:cNvPr>
          <p:cNvSpPr txBox="1">
            <a:spLocks/>
          </p:cNvSpPr>
          <p:nvPr/>
        </p:nvSpPr>
        <p:spPr>
          <a:xfrm>
            <a:off x="448965" y="128470"/>
            <a:ext cx="7838974" cy="610819"/>
          </a:xfrm>
          <a:prstGeom prst="rect">
            <a:avLst/>
          </a:prstGeom>
        </p:spPr>
        <p:txBody>
          <a:bodyPr vert="horz" lIns="91440" tIns="45720" rIns="91440" bIns="45720" rtlCol="0" anchor="b">
            <a:normAutofit lnSpcReduction="10000"/>
          </a:bodyPr>
          <a:lstStyle>
            <a:lvl1pPr algn="ctr" defTabSz="342900" rtl="0" eaLnBrk="1" latinLnBrk="0" hangingPunct="1">
              <a:spcBef>
                <a:spcPct val="0"/>
              </a:spcBef>
              <a:buNone/>
              <a:defRPr sz="36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cap="none" spc="600">
                <a:solidFill>
                  <a:srgbClr val="FF9900"/>
                </a:solidFill>
                <a:effectLst>
                  <a:glow rad="38100">
                    <a:schemeClr val="bg1">
                      <a:lumMod val="65000"/>
                      <a:lumOff val="35000"/>
                      <a:alpha val="40000"/>
                    </a:schemeClr>
                  </a:glow>
                </a:effectLst>
                <a:latin typeface="Lato" panose="020F0502020204030203" pitchFamily="34" charset="0"/>
              </a:rPr>
              <a:t>What’s SAR?</a:t>
            </a:r>
            <a:endParaRPr lang="en-US" cap="none" spc="600" dirty="0">
              <a:solidFill>
                <a:srgbClr val="FF9900"/>
              </a:solidFill>
              <a:effectLst>
                <a:glow rad="38100">
                  <a:schemeClr val="bg1">
                    <a:lumMod val="65000"/>
                    <a:lumOff val="35000"/>
                    <a:alpha val="40000"/>
                  </a:schemeClr>
                </a:glow>
              </a:effectLst>
              <a:latin typeface="Lato" panose="020F0502020204030203" pitchFamily="34" charset="0"/>
            </a:endParaRPr>
          </a:p>
        </p:txBody>
      </p:sp>
      <p:sp>
        <p:nvSpPr>
          <p:cNvPr id="8" name="Title 1">
            <a:extLst>
              <a:ext uri="{FF2B5EF4-FFF2-40B4-BE49-F238E27FC236}">
                <a16:creationId xmlns:a16="http://schemas.microsoft.com/office/drawing/2014/main" id="{1154D2F7-938C-469F-A5F5-A5CC85527224}"/>
              </a:ext>
            </a:extLst>
          </p:cNvPr>
          <p:cNvSpPr txBox="1">
            <a:spLocks/>
          </p:cNvSpPr>
          <p:nvPr/>
        </p:nvSpPr>
        <p:spPr>
          <a:xfrm>
            <a:off x="245417" y="4404210"/>
            <a:ext cx="8246070" cy="458115"/>
          </a:xfrm>
          <a:prstGeom prst="rect">
            <a:avLst/>
          </a:prstGeom>
        </p:spPr>
        <p:txBody>
          <a:bodyPr vert="horz" lIns="91440" tIns="45720" rIns="91440" bIns="45720" rtlCol="0" anchor="ctr">
            <a:normAutofit fontScale="32500" lnSpcReduction="20000"/>
          </a:bodyPr>
          <a:lstStyle>
            <a:lvl1pPr algn="l" defTabSz="342900" rtl="0" eaLnBrk="1" latinLnBrk="0" hangingPunct="1">
              <a:spcBef>
                <a:spcPct val="0"/>
              </a:spcBef>
              <a:buNone/>
              <a:defRPr sz="24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1800" cap="none">
                <a:solidFill>
                  <a:schemeClr val="tx1"/>
                </a:solidFill>
              </a:rPr>
              <a:t>Ice concentration estimation from</a:t>
            </a:r>
          </a:p>
          <a:p>
            <a:pPr algn="ctr"/>
            <a:r>
              <a:rPr lang="en-US" sz="1800" cap="none">
                <a:solidFill>
                  <a:schemeClr val="tx1"/>
                </a:solidFill>
              </a:rPr>
              <a:t>dual-polarized SAR images using deep</a:t>
            </a:r>
          </a:p>
          <a:p>
            <a:pPr algn="ctr"/>
            <a:r>
              <a:rPr lang="en-US" sz="1800" cap="none">
                <a:solidFill>
                  <a:schemeClr val="tx1"/>
                </a:solidFill>
              </a:rPr>
              <a:t>convolutional neural networks</a:t>
            </a:r>
          </a:p>
          <a:p>
            <a:pPr algn="ctr"/>
            <a:r>
              <a:rPr lang="en-US" sz="1800" cap="none">
                <a:solidFill>
                  <a:schemeClr val="tx1"/>
                </a:solidFill>
              </a:rPr>
              <a:t>Lei Wang, Student Member, IEEE, K. Andrea Scott, Member, IEEE, Linlin</a:t>
            </a:r>
          </a:p>
          <a:p>
            <a:pPr algn="ctr"/>
            <a:r>
              <a:rPr lang="en-US" sz="1800" cap="none">
                <a:solidFill>
                  <a:schemeClr val="tx1"/>
                </a:solidFill>
              </a:rPr>
              <a:t>Xu, Member, IEEE, David A. Clausi, Senior Member, IEEE</a:t>
            </a:r>
            <a:endParaRPr lang="en-US" sz="1800" cap="none" dirty="0">
              <a:solidFill>
                <a:schemeClr val="tx1"/>
              </a:solidFill>
            </a:endParaRPr>
          </a:p>
        </p:txBody>
      </p:sp>
      <p:pic>
        <p:nvPicPr>
          <p:cNvPr id="10" name="Picture 9">
            <a:extLst>
              <a:ext uri="{FF2B5EF4-FFF2-40B4-BE49-F238E27FC236}">
                <a16:creationId xmlns:a16="http://schemas.microsoft.com/office/drawing/2014/main" id="{EB06241B-EE1D-41E6-A564-AD86D40B14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29601" y="1502510"/>
            <a:ext cx="5284188" cy="2302339"/>
          </a:xfrm>
          <a:prstGeom prst="rect">
            <a:avLst/>
          </a:prstGeom>
        </p:spPr>
      </p:pic>
      <p:sp>
        <p:nvSpPr>
          <p:cNvPr id="12" name="Title 1">
            <a:extLst>
              <a:ext uri="{FF2B5EF4-FFF2-40B4-BE49-F238E27FC236}">
                <a16:creationId xmlns:a16="http://schemas.microsoft.com/office/drawing/2014/main" id="{9E0D0D13-04CA-48A0-845D-1D27403A593E}"/>
              </a:ext>
            </a:extLst>
          </p:cNvPr>
          <p:cNvSpPr txBox="1">
            <a:spLocks/>
          </p:cNvSpPr>
          <p:nvPr/>
        </p:nvSpPr>
        <p:spPr>
          <a:xfrm>
            <a:off x="448660" y="1044395"/>
            <a:ext cx="8246070" cy="458115"/>
          </a:xfrm>
          <a:prstGeom prst="rect">
            <a:avLst/>
          </a:prstGeom>
        </p:spPr>
        <p:txBody>
          <a:bodyPr vert="horz" lIns="91440" tIns="45720" rIns="91440" bIns="45720" rtlCol="0" anchor="ctr">
            <a:normAutofit/>
          </a:bodyPr>
          <a:lstStyle>
            <a:lvl1pPr algn="l" defTabSz="342900" rtl="0" eaLnBrk="1" latinLnBrk="0" hangingPunct="1">
              <a:spcBef>
                <a:spcPct val="0"/>
              </a:spcBef>
              <a:buNone/>
              <a:defRPr sz="24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1800" cap="none">
                <a:solidFill>
                  <a:schemeClr val="tx1"/>
                </a:solidFill>
              </a:rPr>
              <a:t>Synthetic-aperture radar</a:t>
            </a:r>
            <a:endParaRPr lang="en-US" sz="1800" cap="none" dirty="0">
              <a:solidFill>
                <a:schemeClr val="tx1"/>
              </a:solidFill>
            </a:endParaRPr>
          </a:p>
        </p:txBody>
      </p:sp>
    </p:spTree>
    <p:extLst>
      <p:ext uri="{BB962C8B-B14F-4D97-AF65-F5344CB8AC3E}">
        <p14:creationId xmlns:p14="http://schemas.microsoft.com/office/powerpoint/2010/main" val="275938653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1000"/>
                                        <p:tgtEl>
                                          <p:spTgt spid="12"/>
                                        </p:tgtEl>
                                      </p:cBhvr>
                                    </p:animEffect>
                                    <p:anim calcmode="lin" valueType="num">
                                      <p:cBhvr>
                                        <p:cTn id="15" dur="1000" fill="hold"/>
                                        <p:tgtEl>
                                          <p:spTgt spid="12"/>
                                        </p:tgtEl>
                                        <p:attrNameLst>
                                          <p:attrName>ppt_x</p:attrName>
                                        </p:attrNameLst>
                                      </p:cBhvr>
                                      <p:tavLst>
                                        <p:tav tm="0">
                                          <p:val>
                                            <p:strVal val="#ppt_x"/>
                                          </p:val>
                                        </p:tav>
                                        <p:tav tm="100000">
                                          <p:val>
                                            <p:strVal val="#ppt_x"/>
                                          </p:val>
                                        </p:tav>
                                      </p:tavLst>
                                    </p:anim>
                                    <p:anim calcmode="lin" valueType="num">
                                      <p:cBhvr>
                                        <p:cTn id="16"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84DA4D6E-05D6-4F97-B235-9E0A9E0AF526}"/>
              </a:ext>
            </a:extLst>
          </p:cNvPr>
          <p:cNvSpPr txBox="1">
            <a:spLocks/>
          </p:cNvSpPr>
          <p:nvPr/>
        </p:nvSpPr>
        <p:spPr>
          <a:xfrm>
            <a:off x="601670" y="2419045"/>
            <a:ext cx="7838974" cy="610819"/>
          </a:xfrm>
          <a:prstGeom prst="rect">
            <a:avLst/>
          </a:prstGeom>
        </p:spPr>
        <p:txBody>
          <a:bodyPr vert="horz" lIns="91440" tIns="45720" rIns="91440" bIns="45720" rtlCol="0" anchor="b">
            <a:normAutofit lnSpcReduction="10000"/>
          </a:bodyPr>
          <a:lstStyle>
            <a:lvl1pPr algn="ctr" defTabSz="342900" rtl="0" eaLnBrk="1" latinLnBrk="0" hangingPunct="1">
              <a:spcBef>
                <a:spcPct val="0"/>
              </a:spcBef>
              <a:buNone/>
              <a:defRPr sz="36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cap="none" spc="600">
                <a:solidFill>
                  <a:srgbClr val="FF9900"/>
                </a:solidFill>
                <a:effectLst>
                  <a:glow rad="38100">
                    <a:schemeClr val="bg1">
                      <a:lumMod val="65000"/>
                      <a:lumOff val="35000"/>
                      <a:alpha val="40000"/>
                    </a:schemeClr>
                  </a:glow>
                </a:effectLst>
                <a:latin typeface="Lato" panose="020F0502020204030203" pitchFamily="34" charset="0"/>
              </a:rPr>
              <a:t>Our Future Plan</a:t>
            </a:r>
            <a:endParaRPr lang="en-US" cap="none" spc="600" dirty="0">
              <a:solidFill>
                <a:srgbClr val="FF9900"/>
              </a:solidFill>
              <a:effectLst>
                <a:glow rad="38100">
                  <a:schemeClr val="bg1">
                    <a:lumMod val="65000"/>
                    <a:lumOff val="35000"/>
                    <a:alpha val="40000"/>
                  </a:schemeClr>
                </a:glow>
              </a:effectLst>
              <a:latin typeface="Lato" panose="020F0502020204030203" pitchFamily="34" charset="0"/>
            </a:endParaRPr>
          </a:p>
        </p:txBody>
      </p:sp>
    </p:spTree>
    <p:extLst>
      <p:ext uri="{BB962C8B-B14F-4D97-AF65-F5344CB8AC3E}">
        <p14:creationId xmlns:p14="http://schemas.microsoft.com/office/powerpoint/2010/main" val="2714947744"/>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D92F32BD-6C57-4947-A54A-F91C710A5174}"/>
              </a:ext>
            </a:extLst>
          </p:cNvPr>
          <p:cNvSpPr txBox="1">
            <a:spLocks/>
          </p:cNvSpPr>
          <p:nvPr/>
        </p:nvSpPr>
        <p:spPr>
          <a:xfrm>
            <a:off x="601670" y="2419045"/>
            <a:ext cx="7838974" cy="610819"/>
          </a:xfrm>
          <a:prstGeom prst="rect">
            <a:avLst/>
          </a:prstGeom>
        </p:spPr>
        <p:txBody>
          <a:bodyPr vert="horz" lIns="91440" tIns="45720" rIns="91440" bIns="45720" rtlCol="0" anchor="b">
            <a:normAutofit lnSpcReduction="10000"/>
          </a:bodyPr>
          <a:lstStyle>
            <a:lvl1pPr algn="ctr" defTabSz="342900" rtl="0" eaLnBrk="1" latinLnBrk="0" hangingPunct="1">
              <a:spcBef>
                <a:spcPct val="0"/>
              </a:spcBef>
              <a:buNone/>
              <a:defRPr sz="36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50000"/>
                    </a:schemeClr>
                  </a:glow>
                  <a:outerShdw blurRad="28575" dist="31750" dir="1320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cap="none" spc="600">
                <a:solidFill>
                  <a:srgbClr val="FF9900"/>
                </a:solidFill>
                <a:effectLst>
                  <a:glow rad="38100">
                    <a:schemeClr val="bg1">
                      <a:lumMod val="65000"/>
                      <a:lumOff val="35000"/>
                      <a:alpha val="40000"/>
                    </a:schemeClr>
                  </a:glow>
                </a:effectLst>
                <a:latin typeface="Lato" panose="020F0502020204030203" pitchFamily="34" charset="0"/>
              </a:rPr>
              <a:t>What’s our story?</a:t>
            </a:r>
            <a:endParaRPr lang="en-US" cap="none" spc="600" dirty="0">
              <a:solidFill>
                <a:srgbClr val="FF9900"/>
              </a:solidFill>
              <a:effectLst>
                <a:glow rad="38100">
                  <a:schemeClr val="bg1">
                    <a:lumMod val="65000"/>
                    <a:lumOff val="35000"/>
                    <a:alpha val="40000"/>
                  </a:schemeClr>
                </a:glow>
              </a:effectLst>
              <a:latin typeface="Lato" panose="020F0502020204030203" pitchFamily="34" charset="0"/>
            </a:endParaRPr>
          </a:p>
        </p:txBody>
      </p:sp>
    </p:spTree>
    <p:extLst>
      <p:ext uri="{BB962C8B-B14F-4D97-AF65-F5344CB8AC3E}">
        <p14:creationId xmlns:p14="http://schemas.microsoft.com/office/powerpoint/2010/main" val="1712077884"/>
      </p:ext>
    </p:extLst>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754375" y="2113634"/>
            <a:ext cx="7635250" cy="2169825"/>
          </a:xfrm>
          <a:prstGeom prst="rect">
            <a:avLst/>
          </a:prstGeom>
          <a:noFill/>
        </p:spPr>
        <p:txBody>
          <a:bodyPr wrap="square" rtlCol="0">
            <a:spAutoFit/>
          </a:bodyPr>
          <a:lstStyle/>
          <a:p>
            <a:r>
              <a:rPr lang="en-US" sz="11500" dirty="0"/>
              <a:t>Thank You </a:t>
            </a:r>
          </a:p>
          <a:p>
            <a:pPr lvl="1"/>
            <a:r>
              <a:rPr lang="en-US" sz="2000" dirty="0"/>
              <a:t>for your patience and attention</a:t>
            </a:r>
            <a:r>
              <a:rPr lang="en-US" sz="2000" dirty="0">
                <a:solidFill>
                  <a:schemeClr val="bg1"/>
                </a:solidFill>
              </a:rPr>
              <a:t>.</a:t>
            </a:r>
          </a:p>
        </p:txBody>
      </p:sp>
    </p:spTree>
    <p:extLst>
      <p:ext uri="{BB962C8B-B14F-4D97-AF65-F5344CB8AC3E}">
        <p14:creationId xmlns:p14="http://schemas.microsoft.com/office/powerpoint/2010/main" val="1023225537"/>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6061" y="457200"/>
            <a:ext cx="7380859" cy="892910"/>
          </a:xfrm>
        </p:spPr>
        <p:txBody>
          <a:bodyPr>
            <a:normAutofit/>
          </a:bodyPr>
          <a:lstStyle/>
          <a:p>
            <a:r>
              <a:rPr lang="en-US" sz="1800" cap="none">
                <a:solidFill>
                  <a:srgbClr val="FF9900"/>
                </a:solidFill>
                <a:effectLst>
                  <a:glow rad="38100">
                    <a:schemeClr val="bg1">
                      <a:lumMod val="65000"/>
                      <a:lumOff val="35000"/>
                      <a:alpha val="40000"/>
                    </a:schemeClr>
                  </a:glow>
                </a:effectLst>
              </a:rPr>
              <a:t>Brainstorming</a:t>
            </a:r>
            <a:endParaRPr lang="en-US" sz="1800" cap="none" dirty="0">
              <a:solidFill>
                <a:srgbClr val="FF9900"/>
              </a:solidFill>
              <a:effectLst>
                <a:glow rad="38100">
                  <a:schemeClr val="bg1">
                    <a:lumMod val="65000"/>
                    <a:lumOff val="35000"/>
                    <a:alpha val="40000"/>
                  </a:schemeClr>
                </a:glow>
              </a:effectLst>
            </a:endParaRPr>
          </a:p>
        </p:txBody>
      </p:sp>
      <p:sp>
        <p:nvSpPr>
          <p:cNvPr id="4" name="Title 1">
            <a:extLst>
              <a:ext uri="{FF2B5EF4-FFF2-40B4-BE49-F238E27FC236}">
                <a16:creationId xmlns:a16="http://schemas.microsoft.com/office/drawing/2014/main" id="{31F41485-5FB6-48A1-9B9B-F3AA8AA7B016}"/>
              </a:ext>
            </a:extLst>
          </p:cNvPr>
          <p:cNvSpPr txBox="1">
            <a:spLocks/>
          </p:cNvSpPr>
          <p:nvPr/>
        </p:nvSpPr>
        <p:spPr>
          <a:xfrm>
            <a:off x="835682" y="891995"/>
            <a:ext cx="7380860" cy="1221640"/>
          </a:xfrm>
          <a:prstGeom prst="rect">
            <a:avLst/>
          </a:prstGeom>
        </p:spPr>
        <p:txBody>
          <a:bodyPr vert="horz" lIns="91440" tIns="45720" rIns="91440" bIns="45720" rtlCol="0" anchor="ctr">
            <a:normAutofit/>
          </a:bodyPr>
          <a:lstStyle>
            <a:lvl1pPr algn="l" defTabSz="342900" rtl="0" eaLnBrk="1" latinLnBrk="0" hangingPunct="1">
              <a:spcBef>
                <a:spcPct val="0"/>
              </a:spcBef>
              <a:buNone/>
              <a:defRPr sz="24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1800" cap="none">
                <a:solidFill>
                  <a:schemeClr val="tx1"/>
                </a:solidFill>
              </a:rPr>
              <a:t>Existing manual system keeps development dissatisfying</a:t>
            </a:r>
            <a:endParaRPr lang="en-US" sz="1800" cap="none" dirty="0">
              <a:solidFill>
                <a:schemeClr val="tx1"/>
              </a:solidFill>
            </a:endParaRPr>
          </a:p>
        </p:txBody>
      </p:sp>
      <p:sp>
        <p:nvSpPr>
          <p:cNvPr id="5" name="Title 1">
            <a:extLst>
              <a:ext uri="{FF2B5EF4-FFF2-40B4-BE49-F238E27FC236}">
                <a16:creationId xmlns:a16="http://schemas.microsoft.com/office/drawing/2014/main" id="{35934DD9-828E-4EED-80BB-DC7614F25425}"/>
              </a:ext>
            </a:extLst>
          </p:cNvPr>
          <p:cNvSpPr txBox="1">
            <a:spLocks/>
          </p:cNvSpPr>
          <p:nvPr/>
        </p:nvSpPr>
        <p:spPr>
          <a:xfrm>
            <a:off x="835681" y="1743080"/>
            <a:ext cx="7553943" cy="2661129"/>
          </a:xfrm>
          <a:prstGeom prst="rect">
            <a:avLst/>
          </a:prstGeom>
        </p:spPr>
        <p:txBody>
          <a:bodyPr vert="horz" lIns="91440" tIns="45720" rIns="91440" bIns="45720" rtlCol="0" anchor="ctr">
            <a:normAutofit/>
          </a:bodyPr>
          <a:lstStyle>
            <a:lvl1pPr algn="l" defTabSz="342900" rtl="0" eaLnBrk="1" latinLnBrk="0" hangingPunct="1">
              <a:spcBef>
                <a:spcPct val="0"/>
              </a:spcBef>
              <a:buNone/>
              <a:defRPr sz="24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285750" indent="-285750">
              <a:buFont typeface="Arial" panose="020B0604020202020204" pitchFamily="34" charset="0"/>
              <a:buChar char="•"/>
            </a:pPr>
            <a:r>
              <a:rPr lang="en-US" sz="1800" cap="none">
                <a:solidFill>
                  <a:schemeClr val="tx1"/>
                </a:solidFill>
              </a:rPr>
              <a:t>Corruption. </a:t>
            </a:r>
          </a:p>
          <a:p>
            <a:pPr marL="285750" indent="-285750">
              <a:buFont typeface="Arial" panose="020B0604020202020204" pitchFamily="34" charset="0"/>
              <a:buChar char="•"/>
            </a:pPr>
            <a:r>
              <a:rPr lang="en-US" sz="1800" cap="none">
                <a:solidFill>
                  <a:schemeClr val="tx1"/>
                </a:solidFill>
              </a:rPr>
              <a:t>Citizens engagement.</a:t>
            </a:r>
          </a:p>
          <a:p>
            <a:pPr marL="285750" indent="-285750">
              <a:buFont typeface="Arial" panose="020B0604020202020204" pitchFamily="34" charset="0"/>
              <a:buChar char="•"/>
            </a:pPr>
            <a:r>
              <a:rPr lang="en-US" sz="1800" cap="none">
                <a:solidFill>
                  <a:schemeClr val="tx1"/>
                </a:solidFill>
              </a:rPr>
              <a:t>Transparency.</a:t>
            </a:r>
          </a:p>
          <a:p>
            <a:pPr marL="285750" indent="-285750">
              <a:buFont typeface="Arial" panose="020B0604020202020204" pitchFamily="34" charset="0"/>
              <a:buChar char="•"/>
            </a:pPr>
            <a:r>
              <a:rPr lang="en-US" sz="1800" cap="none">
                <a:solidFill>
                  <a:schemeClr val="tx1"/>
                </a:solidFill>
              </a:rPr>
              <a:t>Hidden project activities.</a:t>
            </a:r>
          </a:p>
          <a:p>
            <a:pPr marL="285750" indent="-285750">
              <a:buFont typeface="Arial" panose="020B0604020202020204" pitchFamily="34" charset="0"/>
              <a:buChar char="•"/>
            </a:pPr>
            <a:r>
              <a:rPr lang="en-US" sz="1800" cap="none">
                <a:solidFill>
                  <a:schemeClr val="tx1"/>
                </a:solidFill>
              </a:rPr>
              <a:t>Complex dependency of hierarchy.</a:t>
            </a:r>
          </a:p>
        </p:txBody>
      </p:sp>
    </p:spTree>
    <p:extLst>
      <p:ext uri="{BB962C8B-B14F-4D97-AF65-F5344CB8AC3E}">
        <p14:creationId xmlns:p14="http://schemas.microsoft.com/office/powerpoint/2010/main" val="410330949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50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1000"/>
                                        <p:tgtEl>
                                          <p:spTgt spid="5">
                                            <p:txEl>
                                              <p:pRg st="0" end="0"/>
                                            </p:txEl>
                                          </p:spTgt>
                                        </p:tgtEl>
                                      </p:cBhvr>
                                    </p:animEffect>
                                    <p:anim calcmode="lin" valueType="num">
                                      <p:cBhvr>
                                        <p:cTn id="8"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500"/>
                                  </p:stCondLst>
                                  <p:childTnLst>
                                    <p:set>
                                      <p:cBhvr>
                                        <p:cTn id="13" dur="1" fill="hold">
                                          <p:stCondLst>
                                            <p:cond delay="0"/>
                                          </p:stCondLst>
                                        </p:cTn>
                                        <p:tgtEl>
                                          <p:spTgt spid="5">
                                            <p:txEl>
                                              <p:pRg st="1" end="1"/>
                                            </p:txEl>
                                          </p:spTgt>
                                        </p:tgtEl>
                                        <p:attrNameLst>
                                          <p:attrName>style.visibility</p:attrName>
                                        </p:attrNameLst>
                                      </p:cBhvr>
                                      <p:to>
                                        <p:strVal val="visible"/>
                                      </p:to>
                                    </p:set>
                                    <p:anim calcmode="lin" valueType="num">
                                      <p:cBhvr additive="base">
                                        <p:cTn id="14"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15" dur="5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500"/>
                                  </p:stCondLst>
                                  <p:childTnLst>
                                    <p:set>
                                      <p:cBhvr>
                                        <p:cTn id="19" dur="1" fill="hold">
                                          <p:stCondLst>
                                            <p:cond delay="0"/>
                                          </p:stCondLst>
                                        </p:cTn>
                                        <p:tgtEl>
                                          <p:spTgt spid="5">
                                            <p:txEl>
                                              <p:pRg st="2" end="2"/>
                                            </p:txEl>
                                          </p:spTgt>
                                        </p:tgtEl>
                                        <p:attrNameLst>
                                          <p:attrName>style.visibility</p:attrName>
                                        </p:attrNameLst>
                                      </p:cBhvr>
                                      <p:to>
                                        <p:strVal val="visible"/>
                                      </p:to>
                                    </p:set>
                                    <p:anim calcmode="lin" valueType="num">
                                      <p:cBhvr additive="base">
                                        <p:cTn id="20"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21" dur="500" fill="hold"/>
                                        <p:tgtEl>
                                          <p:spTgt spid="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nodeType="clickEffect">
                                  <p:stCondLst>
                                    <p:cond delay="500"/>
                                  </p:stCondLst>
                                  <p:childTnLst>
                                    <p:set>
                                      <p:cBhvr>
                                        <p:cTn id="25" dur="1" fill="hold">
                                          <p:stCondLst>
                                            <p:cond delay="0"/>
                                          </p:stCondLst>
                                        </p:cTn>
                                        <p:tgtEl>
                                          <p:spTgt spid="5">
                                            <p:txEl>
                                              <p:pRg st="3" end="3"/>
                                            </p:txEl>
                                          </p:spTgt>
                                        </p:tgtEl>
                                        <p:attrNameLst>
                                          <p:attrName>style.visibility</p:attrName>
                                        </p:attrNameLst>
                                      </p:cBhvr>
                                      <p:to>
                                        <p:strVal val="visible"/>
                                      </p:to>
                                    </p:set>
                                    <p:anim calcmode="lin" valueType="num">
                                      <p:cBhvr additive="base">
                                        <p:cTn id="26"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27" dur="500" fill="hold"/>
                                        <p:tgtEl>
                                          <p:spTgt spid="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500"/>
                                  </p:stCondLst>
                                  <p:childTnLst>
                                    <p:set>
                                      <p:cBhvr>
                                        <p:cTn id="31" dur="1" fill="hold">
                                          <p:stCondLst>
                                            <p:cond delay="0"/>
                                          </p:stCondLst>
                                        </p:cTn>
                                        <p:tgtEl>
                                          <p:spTgt spid="5">
                                            <p:txEl>
                                              <p:pRg st="4" end="4"/>
                                            </p:txEl>
                                          </p:spTgt>
                                        </p:tgtEl>
                                        <p:attrNameLst>
                                          <p:attrName>style.visibility</p:attrName>
                                        </p:attrNameLst>
                                      </p:cBhvr>
                                      <p:to>
                                        <p:strVal val="visible"/>
                                      </p:to>
                                    </p:set>
                                    <p:anim calcmode="lin" valueType="num">
                                      <p:cBhvr additive="base">
                                        <p:cTn id="32" dur="500" fill="hold"/>
                                        <p:tgtEl>
                                          <p:spTgt spid="5">
                                            <p:txEl>
                                              <p:pRg st="4" end="4"/>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5">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3CD210FB-D82D-49A1-8E29-3947327DAFCC}"/>
              </a:ext>
            </a:extLst>
          </p:cNvPr>
          <p:cNvSpPr>
            <a:spLocks noGrp="1"/>
          </p:cNvSpPr>
          <p:nvPr>
            <p:ph type="title"/>
          </p:nvPr>
        </p:nvSpPr>
        <p:spPr>
          <a:xfrm>
            <a:off x="296260" y="128470"/>
            <a:ext cx="7429499" cy="993955"/>
          </a:xfrm>
        </p:spPr>
        <p:txBody>
          <a:bodyPr/>
          <a:lstStyle/>
          <a:p>
            <a:r>
              <a:rPr lang="en-US" dirty="0">
                <a:solidFill>
                  <a:srgbClr val="FF9900"/>
                </a:solidFill>
              </a:rPr>
              <a:t>Users and Features</a:t>
            </a:r>
          </a:p>
        </p:txBody>
      </p:sp>
      <p:sp>
        <p:nvSpPr>
          <p:cNvPr id="6" name="TextBox 5">
            <a:extLst>
              <a:ext uri="{FF2B5EF4-FFF2-40B4-BE49-F238E27FC236}">
                <a16:creationId xmlns:a16="http://schemas.microsoft.com/office/drawing/2014/main" id="{AE1A39E1-6685-4F75-B550-A8D1C8FFA1F4}"/>
              </a:ext>
            </a:extLst>
          </p:cNvPr>
          <p:cNvSpPr txBox="1"/>
          <p:nvPr/>
        </p:nvSpPr>
        <p:spPr>
          <a:xfrm>
            <a:off x="4410145" y="909525"/>
            <a:ext cx="4733855" cy="4247317"/>
          </a:xfrm>
          <a:prstGeom prst="rect">
            <a:avLst/>
          </a:prstGeom>
          <a:noFill/>
        </p:spPr>
        <p:txBody>
          <a:bodyPr wrap="square" rtlCol="0">
            <a:spAutoFit/>
          </a:bodyPr>
          <a:lstStyle/>
          <a:p>
            <a:pPr marL="342900" indent="-342900">
              <a:buFont typeface="Arial" panose="020B0604020202020204" pitchFamily="34" charset="0"/>
              <a:buChar char="•"/>
            </a:pPr>
            <a:r>
              <a:rPr lang="en-US" dirty="0"/>
              <a:t>Tasks to perform:-</a:t>
            </a:r>
          </a:p>
          <a:p>
            <a:pPr marL="742950" lvl="1" indent="-285750">
              <a:buFont typeface="Wingdings" panose="05000000000000000000" pitchFamily="2" charset="2"/>
              <a:buChar char="ü"/>
            </a:pPr>
            <a:r>
              <a:rPr lang="en-US" dirty="0"/>
              <a:t>Nearest project in your area</a:t>
            </a:r>
          </a:p>
          <a:p>
            <a:pPr marL="742950" lvl="1" indent="-285750">
              <a:buFont typeface="Wingdings" panose="05000000000000000000" pitchFamily="2" charset="2"/>
              <a:buChar char="ü"/>
            </a:pPr>
            <a:r>
              <a:rPr lang="en-US" dirty="0"/>
              <a:t>Search Location</a:t>
            </a:r>
          </a:p>
          <a:p>
            <a:pPr marL="742950" lvl="1" indent="-285750">
              <a:buFont typeface="Wingdings" panose="05000000000000000000" pitchFamily="2" charset="2"/>
              <a:buChar char="ü"/>
            </a:pPr>
            <a:r>
              <a:rPr lang="en-US" dirty="0"/>
              <a:t>Project Details</a:t>
            </a:r>
          </a:p>
          <a:p>
            <a:pPr lvl="2"/>
            <a:r>
              <a:rPr lang="en-US" dirty="0"/>
              <a:t>  -Images , maps</a:t>
            </a:r>
          </a:p>
          <a:p>
            <a:pPr lvl="2"/>
            <a:r>
              <a:rPr lang="en-US" dirty="0"/>
              <a:t>  -Project Members</a:t>
            </a:r>
          </a:p>
          <a:p>
            <a:pPr lvl="2"/>
            <a:r>
              <a:rPr lang="en-US" dirty="0"/>
              <a:t>  -Deadline , Cost</a:t>
            </a:r>
          </a:p>
          <a:p>
            <a:pPr marL="742950" lvl="1" indent="-285750">
              <a:buFont typeface="Wingdings" panose="05000000000000000000" pitchFamily="2" charset="2"/>
              <a:buChar char="ü"/>
            </a:pPr>
            <a:r>
              <a:rPr lang="en-US" dirty="0"/>
              <a:t>Poll activities</a:t>
            </a:r>
          </a:p>
          <a:p>
            <a:pPr marL="742950" lvl="1" indent="-285750">
              <a:buFont typeface="Wingdings" panose="05000000000000000000" pitchFamily="2" charset="2"/>
              <a:buChar char="ü"/>
            </a:pPr>
            <a:r>
              <a:rPr lang="en-US" dirty="0"/>
              <a:t>Result</a:t>
            </a:r>
          </a:p>
          <a:p>
            <a:pPr lvl="1"/>
            <a:r>
              <a:rPr lang="en-US" dirty="0"/>
              <a:t>    - via the SAR process.</a:t>
            </a:r>
          </a:p>
          <a:p>
            <a:pPr marL="742950" lvl="1" indent="-285750">
              <a:buFont typeface="Wingdings" panose="05000000000000000000" pitchFamily="2" charset="2"/>
              <a:buChar char="ü"/>
            </a:pPr>
            <a:r>
              <a:rPr lang="en-US" dirty="0"/>
              <a:t>Reputation based leaderboard.</a:t>
            </a:r>
          </a:p>
          <a:p>
            <a:pPr marL="742950" lvl="1" indent="-285750">
              <a:buFont typeface="Wingdings" panose="05000000000000000000" pitchFamily="2" charset="2"/>
              <a:buChar char="ü"/>
            </a:pPr>
            <a:r>
              <a:rPr lang="en-US" dirty="0"/>
              <a:t>Badges based Tax Rebate options.</a:t>
            </a:r>
          </a:p>
          <a:p>
            <a:pPr marL="742950" lvl="1" indent="-285750">
              <a:buFont typeface="Wingdings" panose="05000000000000000000" pitchFamily="2" charset="2"/>
              <a:buChar char="ü"/>
            </a:pPr>
            <a:endParaRPr lang="en-US" dirty="0">
              <a:solidFill>
                <a:schemeClr val="bg1"/>
              </a:solidFill>
            </a:endParaRPr>
          </a:p>
          <a:p>
            <a:endParaRPr lang="en-US" dirty="0"/>
          </a:p>
        </p:txBody>
      </p:sp>
      <p:sp>
        <p:nvSpPr>
          <p:cNvPr id="10" name="Title 1">
            <a:extLst>
              <a:ext uri="{FF2B5EF4-FFF2-40B4-BE49-F238E27FC236}">
                <a16:creationId xmlns:a16="http://schemas.microsoft.com/office/drawing/2014/main" id="{5F5FD6FB-213C-4C81-83ED-8F0EFFB8A961}"/>
              </a:ext>
            </a:extLst>
          </p:cNvPr>
          <p:cNvSpPr txBox="1">
            <a:spLocks/>
          </p:cNvSpPr>
          <p:nvPr/>
        </p:nvSpPr>
        <p:spPr>
          <a:xfrm>
            <a:off x="826532" y="1027170"/>
            <a:ext cx="3583613" cy="3206805"/>
          </a:xfrm>
          <a:prstGeom prst="rect">
            <a:avLst/>
          </a:prstGeom>
        </p:spPr>
        <p:txBody>
          <a:bodyPr vert="horz" lIns="91440" tIns="45720" rIns="91440" bIns="45720" rtlCol="0" anchor="ctr">
            <a:normAutofit/>
          </a:bodyPr>
          <a:lstStyle>
            <a:lvl1pPr algn="l" defTabSz="342900" rtl="0" eaLnBrk="1" latinLnBrk="0" hangingPunct="1">
              <a:spcBef>
                <a:spcPct val="0"/>
              </a:spcBef>
              <a:buNone/>
              <a:defRPr sz="24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1800" cap="none">
                <a:solidFill>
                  <a:schemeClr val="tx1"/>
                </a:solidFill>
              </a:rPr>
              <a:t>Who are the users –</a:t>
            </a:r>
          </a:p>
          <a:p>
            <a:pPr marL="285750" indent="-285750">
              <a:buFont typeface="Arial" panose="020B0604020202020204" pitchFamily="34" charset="0"/>
              <a:buChar char="•"/>
            </a:pPr>
            <a:r>
              <a:rPr lang="en-US" sz="1800" cap="none">
                <a:solidFill>
                  <a:schemeClr val="tx1"/>
                </a:solidFill>
              </a:rPr>
              <a:t>Citizens</a:t>
            </a:r>
          </a:p>
          <a:p>
            <a:pPr marL="285750" indent="-285750">
              <a:buFont typeface="Arial" panose="020B0604020202020204" pitchFamily="34" charset="0"/>
              <a:buChar char="•"/>
            </a:pPr>
            <a:r>
              <a:rPr lang="en-US" sz="1800" cap="none">
                <a:solidFill>
                  <a:schemeClr val="tx1"/>
                </a:solidFill>
              </a:rPr>
              <a:t>Authorities</a:t>
            </a:r>
            <a:endParaRPr lang="en-US" sz="1800" cap="none" dirty="0">
              <a:solidFill>
                <a:schemeClr val="tx1"/>
              </a:solidFill>
            </a:endParaRPr>
          </a:p>
        </p:txBody>
      </p:sp>
    </p:spTree>
    <p:extLst>
      <p:ext uri="{BB962C8B-B14F-4D97-AF65-F5344CB8AC3E}">
        <p14:creationId xmlns:p14="http://schemas.microsoft.com/office/powerpoint/2010/main" val="182410067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anim calcmode="lin" valueType="num">
                                      <p:cBhvr>
                                        <p:cTn id="15" dur="1000" fill="hold"/>
                                        <p:tgtEl>
                                          <p:spTgt spid="6"/>
                                        </p:tgtEl>
                                        <p:attrNameLst>
                                          <p:attrName>ppt_x</p:attrName>
                                        </p:attrNameLst>
                                      </p:cBhvr>
                                      <p:tavLst>
                                        <p:tav tm="0">
                                          <p:val>
                                            <p:strVal val="#ppt_x"/>
                                          </p:val>
                                        </p:tav>
                                        <p:tav tm="100000">
                                          <p:val>
                                            <p:strVal val="#ppt_x"/>
                                          </p:val>
                                        </p:tav>
                                      </p:tavLst>
                                    </p:anim>
                                    <p:anim calcmode="lin" valueType="num">
                                      <p:cBhvr>
                                        <p:cTn id="1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solidFill>
                  <a:srgbClr val="FF9900"/>
                </a:solidFill>
              </a:rPr>
              <a:t>Feasibility Test</a:t>
            </a:r>
            <a:endParaRPr lang="en-US" dirty="0">
              <a:solidFill>
                <a:srgbClr val="FF9900"/>
              </a:solidFill>
            </a:endParaRPr>
          </a:p>
        </p:txBody>
      </p:sp>
      <p:sp>
        <p:nvSpPr>
          <p:cNvPr id="4" name="Title 1">
            <a:extLst>
              <a:ext uri="{FF2B5EF4-FFF2-40B4-BE49-F238E27FC236}">
                <a16:creationId xmlns:a16="http://schemas.microsoft.com/office/drawing/2014/main" id="{31F41485-5FB6-48A1-9B9B-F3AA8AA7B016}"/>
              </a:ext>
            </a:extLst>
          </p:cNvPr>
          <p:cNvSpPr txBox="1">
            <a:spLocks/>
          </p:cNvSpPr>
          <p:nvPr/>
        </p:nvSpPr>
        <p:spPr>
          <a:xfrm>
            <a:off x="601670" y="473636"/>
            <a:ext cx="7429499" cy="1428750"/>
          </a:xfrm>
          <a:prstGeom prst="rect">
            <a:avLst/>
          </a:prstGeom>
        </p:spPr>
        <p:txBody>
          <a:bodyPr vert="horz" lIns="91440" tIns="45720" rIns="91440" bIns="45720" rtlCol="0" anchor="ctr">
            <a:normAutofit/>
          </a:bodyPr>
          <a:lstStyle>
            <a:lvl1pPr algn="l" defTabSz="342900" rtl="0" eaLnBrk="1" latinLnBrk="0" hangingPunct="1">
              <a:spcBef>
                <a:spcPct val="0"/>
              </a:spcBef>
              <a:buNone/>
              <a:defRPr sz="24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endParaRPr lang="en-US" dirty="0">
              <a:solidFill>
                <a:schemeClr val="tx1"/>
              </a:solidFill>
            </a:endParaRPr>
          </a:p>
        </p:txBody>
      </p:sp>
      <p:sp>
        <p:nvSpPr>
          <p:cNvPr id="5" name="Title 1">
            <a:extLst>
              <a:ext uri="{FF2B5EF4-FFF2-40B4-BE49-F238E27FC236}">
                <a16:creationId xmlns:a16="http://schemas.microsoft.com/office/drawing/2014/main" id="{24AA7414-30B1-4BC6-8726-CE8C73C6CF8F}"/>
              </a:ext>
            </a:extLst>
          </p:cNvPr>
          <p:cNvSpPr txBox="1">
            <a:spLocks/>
          </p:cNvSpPr>
          <p:nvPr/>
        </p:nvSpPr>
        <p:spPr>
          <a:xfrm>
            <a:off x="904699" y="1655520"/>
            <a:ext cx="7635250" cy="2443280"/>
          </a:xfrm>
          <a:prstGeom prst="rect">
            <a:avLst/>
          </a:prstGeom>
        </p:spPr>
        <p:txBody>
          <a:bodyPr vert="horz" lIns="91440" tIns="45720" rIns="91440" bIns="45720" rtlCol="0" anchor="ctr">
            <a:normAutofit/>
          </a:bodyPr>
          <a:lstStyle>
            <a:lvl1pPr algn="l" defTabSz="342900" rtl="0" eaLnBrk="1" latinLnBrk="0" hangingPunct="1">
              <a:spcBef>
                <a:spcPct val="0"/>
              </a:spcBef>
              <a:buNone/>
              <a:defRPr sz="24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marL="285750" indent="-285750">
              <a:buFont typeface="Arial" panose="020B0604020202020204" pitchFamily="34" charset="0"/>
              <a:buChar char="•"/>
            </a:pPr>
            <a:r>
              <a:rPr lang="en-US" sz="1800" cap="none">
                <a:solidFill>
                  <a:schemeClr val="tx1"/>
                </a:solidFill>
              </a:rPr>
              <a:t>Manual solution.</a:t>
            </a:r>
          </a:p>
          <a:p>
            <a:pPr marL="285750" indent="-285750">
              <a:buFont typeface="Arial" panose="020B0604020202020204" pitchFamily="34" charset="0"/>
              <a:buChar char="•"/>
            </a:pPr>
            <a:r>
              <a:rPr lang="en-US" sz="1800" cap="none">
                <a:solidFill>
                  <a:schemeClr val="tx1"/>
                </a:solidFill>
              </a:rPr>
              <a:t>Automatic data handling.</a:t>
            </a:r>
          </a:p>
          <a:p>
            <a:endParaRPr lang="en-US" sz="1800" cap="none">
              <a:solidFill>
                <a:schemeClr val="tx1"/>
              </a:solidFill>
            </a:endParaRPr>
          </a:p>
          <a:p>
            <a:pPr marL="285750" indent="-285750">
              <a:buFont typeface="Arial" panose="020B0604020202020204" pitchFamily="34" charset="0"/>
              <a:buChar char="•"/>
            </a:pPr>
            <a:endParaRPr lang="en-US" sz="1800" cap="none" dirty="0">
              <a:solidFill>
                <a:schemeClr val="tx1"/>
              </a:solidFill>
            </a:endParaRPr>
          </a:p>
        </p:txBody>
      </p:sp>
    </p:spTree>
    <p:extLst>
      <p:ext uri="{BB962C8B-B14F-4D97-AF65-F5344CB8AC3E}">
        <p14:creationId xmlns:p14="http://schemas.microsoft.com/office/powerpoint/2010/main" val="31508173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 calcmode="lin" valueType="num">
                                      <p:cBhvr additive="base">
                                        <p:cTn id="13"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9627" y="128470"/>
            <a:ext cx="7429499" cy="458115"/>
          </a:xfrm>
        </p:spPr>
        <p:txBody>
          <a:bodyPr/>
          <a:lstStyle/>
          <a:p>
            <a:pPr algn="ctr"/>
            <a:r>
              <a:rPr lang="en-US">
                <a:solidFill>
                  <a:srgbClr val="FF9900"/>
                </a:solidFill>
              </a:rPr>
              <a:t>Context level DFD</a:t>
            </a:r>
            <a:endParaRPr lang="en-US" dirty="0">
              <a:solidFill>
                <a:srgbClr val="FF9900"/>
              </a:solidFill>
            </a:endParaRPr>
          </a:p>
        </p:txBody>
      </p:sp>
      <p:sp>
        <p:nvSpPr>
          <p:cNvPr id="4" name="Title 1">
            <a:extLst>
              <a:ext uri="{FF2B5EF4-FFF2-40B4-BE49-F238E27FC236}">
                <a16:creationId xmlns:a16="http://schemas.microsoft.com/office/drawing/2014/main" id="{31F41485-5FB6-48A1-9B9B-F3AA8AA7B016}"/>
              </a:ext>
            </a:extLst>
          </p:cNvPr>
          <p:cNvSpPr txBox="1">
            <a:spLocks/>
          </p:cNvSpPr>
          <p:nvPr/>
        </p:nvSpPr>
        <p:spPr>
          <a:xfrm>
            <a:off x="601670" y="473636"/>
            <a:ext cx="7429499" cy="1428750"/>
          </a:xfrm>
          <a:prstGeom prst="rect">
            <a:avLst/>
          </a:prstGeom>
        </p:spPr>
        <p:txBody>
          <a:bodyPr vert="horz" lIns="91440" tIns="45720" rIns="91440" bIns="45720" rtlCol="0" anchor="ctr">
            <a:normAutofit/>
          </a:bodyPr>
          <a:lstStyle>
            <a:lvl1pPr algn="l" defTabSz="342900" rtl="0" eaLnBrk="1" latinLnBrk="0" hangingPunct="1">
              <a:spcBef>
                <a:spcPct val="0"/>
              </a:spcBef>
              <a:buNone/>
              <a:defRPr sz="24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endParaRPr lang="en-US" dirty="0">
              <a:solidFill>
                <a:schemeClr val="tx1"/>
              </a:solidFill>
            </a:endParaRPr>
          </a:p>
        </p:txBody>
      </p:sp>
      <p:pic>
        <p:nvPicPr>
          <p:cNvPr id="6" name="Picture 5">
            <a:extLst>
              <a:ext uri="{FF2B5EF4-FFF2-40B4-BE49-F238E27FC236}">
                <a16:creationId xmlns:a16="http://schemas.microsoft.com/office/drawing/2014/main" id="{D03681C9-4A5C-4367-B4EA-9077B82704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87922"/>
            <a:ext cx="9144000" cy="4561333"/>
          </a:xfrm>
          <a:prstGeom prst="rect">
            <a:avLst/>
          </a:prstGeom>
        </p:spPr>
      </p:pic>
    </p:spTree>
    <p:extLst>
      <p:ext uri="{BB962C8B-B14F-4D97-AF65-F5344CB8AC3E}">
        <p14:creationId xmlns:p14="http://schemas.microsoft.com/office/powerpoint/2010/main" val="3049846800"/>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5023" y="128470"/>
            <a:ext cx="7380860" cy="587500"/>
          </a:xfrm>
        </p:spPr>
        <p:txBody>
          <a:bodyPr/>
          <a:lstStyle/>
          <a:p>
            <a:pPr algn="ctr"/>
            <a:r>
              <a:rPr lang="en-US">
                <a:solidFill>
                  <a:srgbClr val="FF9900"/>
                </a:solidFill>
              </a:rPr>
              <a:t>ER Diagram</a:t>
            </a:r>
            <a:endParaRPr lang="en-US" dirty="0">
              <a:solidFill>
                <a:srgbClr val="FF9900"/>
              </a:solidFill>
            </a:endParaRPr>
          </a:p>
        </p:txBody>
      </p:sp>
      <p:sp>
        <p:nvSpPr>
          <p:cNvPr id="4" name="Title 1">
            <a:extLst>
              <a:ext uri="{FF2B5EF4-FFF2-40B4-BE49-F238E27FC236}">
                <a16:creationId xmlns:a16="http://schemas.microsoft.com/office/drawing/2014/main" id="{31F41485-5FB6-48A1-9B9B-F3AA8AA7B016}"/>
              </a:ext>
            </a:extLst>
          </p:cNvPr>
          <p:cNvSpPr txBox="1">
            <a:spLocks/>
          </p:cNvSpPr>
          <p:nvPr/>
        </p:nvSpPr>
        <p:spPr>
          <a:xfrm>
            <a:off x="601670" y="473636"/>
            <a:ext cx="7429499" cy="1428750"/>
          </a:xfrm>
          <a:prstGeom prst="rect">
            <a:avLst/>
          </a:prstGeom>
        </p:spPr>
        <p:txBody>
          <a:bodyPr vert="horz" lIns="91440" tIns="45720" rIns="91440" bIns="45720" rtlCol="0" anchor="ctr">
            <a:normAutofit/>
          </a:bodyPr>
          <a:lstStyle>
            <a:lvl1pPr algn="l" defTabSz="342900" rtl="0" eaLnBrk="1" latinLnBrk="0" hangingPunct="1">
              <a:spcBef>
                <a:spcPct val="0"/>
              </a:spcBef>
              <a:buNone/>
              <a:defRPr sz="24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endParaRPr lang="en-US" dirty="0">
              <a:solidFill>
                <a:schemeClr val="tx1"/>
              </a:solidFill>
            </a:endParaRPr>
          </a:p>
        </p:txBody>
      </p:sp>
      <p:pic>
        <p:nvPicPr>
          <p:cNvPr id="8" name="Picture 7">
            <a:extLst>
              <a:ext uri="{FF2B5EF4-FFF2-40B4-BE49-F238E27FC236}">
                <a16:creationId xmlns:a16="http://schemas.microsoft.com/office/drawing/2014/main" id="{45F0139C-C9EF-40AE-88F4-90FEE9D1F9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53741"/>
            <a:ext cx="9144000" cy="4527783"/>
          </a:xfrm>
          <a:prstGeom prst="rect">
            <a:avLst/>
          </a:prstGeom>
        </p:spPr>
      </p:pic>
    </p:spTree>
    <p:extLst>
      <p:ext uri="{BB962C8B-B14F-4D97-AF65-F5344CB8AC3E}">
        <p14:creationId xmlns:p14="http://schemas.microsoft.com/office/powerpoint/2010/main" val="3783945242"/>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Title 87">
            <a:extLst>
              <a:ext uri="{FF2B5EF4-FFF2-40B4-BE49-F238E27FC236}">
                <a16:creationId xmlns:a16="http://schemas.microsoft.com/office/drawing/2014/main" id="{256136CA-C033-41F3-ACDE-74A237BA60AC}"/>
              </a:ext>
            </a:extLst>
          </p:cNvPr>
          <p:cNvSpPr>
            <a:spLocks noGrp="1"/>
          </p:cNvSpPr>
          <p:nvPr>
            <p:ph type="title"/>
          </p:nvPr>
        </p:nvSpPr>
        <p:spPr>
          <a:xfrm>
            <a:off x="0" y="0"/>
            <a:ext cx="9144000" cy="458115"/>
          </a:xfrm>
        </p:spPr>
        <p:txBody>
          <a:bodyPr/>
          <a:lstStyle/>
          <a:p>
            <a:pPr algn="ctr"/>
            <a:r>
              <a:rPr lang="en-US">
                <a:solidFill>
                  <a:srgbClr val="FFC000"/>
                </a:solidFill>
                <a:latin typeface="Lato" panose="020F0502020204030203" pitchFamily="34" charset="0"/>
              </a:rPr>
              <a:t>Use Case diagram</a:t>
            </a:r>
          </a:p>
        </p:txBody>
      </p:sp>
      <p:pic>
        <p:nvPicPr>
          <p:cNvPr id="3" name="Picture 2">
            <a:extLst>
              <a:ext uri="{FF2B5EF4-FFF2-40B4-BE49-F238E27FC236}">
                <a16:creationId xmlns:a16="http://schemas.microsoft.com/office/drawing/2014/main" id="{255B1173-56EF-4380-A09F-B35073DD1D6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58114"/>
            <a:ext cx="9143999" cy="4685385"/>
          </a:xfrm>
          <a:prstGeom prst="rect">
            <a:avLst/>
          </a:prstGeom>
        </p:spPr>
      </p:pic>
    </p:spTree>
    <p:extLst>
      <p:ext uri="{BB962C8B-B14F-4D97-AF65-F5344CB8AC3E}">
        <p14:creationId xmlns:p14="http://schemas.microsoft.com/office/powerpoint/2010/main" val="341846392"/>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43555" y="0"/>
            <a:ext cx="7429499" cy="763523"/>
          </a:xfrm>
        </p:spPr>
        <p:txBody>
          <a:bodyPr/>
          <a:lstStyle/>
          <a:p>
            <a:r>
              <a:rPr lang="en-US" dirty="0">
                <a:solidFill>
                  <a:srgbClr val="D99B01"/>
                </a:solidFill>
              </a:rPr>
              <a:t>Prototype</a:t>
            </a:r>
          </a:p>
        </p:txBody>
      </p:sp>
      <p:pic>
        <p:nvPicPr>
          <p:cNvPr id="12" name="Content Placeholder 11">
            <a:extLst>
              <a:ext uri="{FF2B5EF4-FFF2-40B4-BE49-F238E27FC236}">
                <a16:creationId xmlns:a16="http://schemas.microsoft.com/office/drawing/2014/main" id="{D20B6262-BC94-48A1-8FE4-C3E97021ED03}"/>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1517899" y="1243345"/>
            <a:ext cx="2044578" cy="3634181"/>
          </a:xfrm>
        </p:spPr>
      </p:pic>
      <p:pic>
        <p:nvPicPr>
          <p:cNvPr id="14" name="Content Placeholder 13">
            <a:extLst>
              <a:ext uri="{FF2B5EF4-FFF2-40B4-BE49-F238E27FC236}">
                <a16:creationId xmlns:a16="http://schemas.microsoft.com/office/drawing/2014/main" id="{C0BF75DC-296F-49C2-ACF9-6BDAE8138244}"/>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5626945" y="1243345"/>
            <a:ext cx="2045781" cy="3606596"/>
          </a:xfrm>
        </p:spPr>
      </p:pic>
      <p:sp>
        <p:nvSpPr>
          <p:cNvPr id="9" name="Title 1">
            <a:extLst>
              <a:ext uri="{FF2B5EF4-FFF2-40B4-BE49-F238E27FC236}">
                <a16:creationId xmlns:a16="http://schemas.microsoft.com/office/drawing/2014/main" id="{1F0BD03A-E4D7-46DE-8109-D5BA910EB0D7}"/>
              </a:ext>
            </a:extLst>
          </p:cNvPr>
          <p:cNvSpPr txBox="1">
            <a:spLocks/>
          </p:cNvSpPr>
          <p:nvPr/>
        </p:nvSpPr>
        <p:spPr>
          <a:xfrm>
            <a:off x="754375" y="763523"/>
            <a:ext cx="3430908" cy="479822"/>
          </a:xfrm>
          <a:prstGeom prst="rect">
            <a:avLst/>
          </a:prstGeom>
        </p:spPr>
        <p:txBody>
          <a:bodyPr vert="horz" lIns="91440" tIns="45720" rIns="91440" bIns="45720" rtlCol="0" anchor="ctr">
            <a:normAutofit/>
          </a:bodyPr>
          <a:lstStyle>
            <a:lvl1pPr algn="l" defTabSz="342900" rtl="0" eaLnBrk="1" latinLnBrk="0" hangingPunct="1">
              <a:spcBef>
                <a:spcPct val="0"/>
              </a:spcBef>
              <a:buNone/>
              <a:defRPr sz="24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1800" cap="none">
                <a:solidFill>
                  <a:schemeClr val="tx1"/>
                </a:solidFill>
              </a:rPr>
              <a:t>Log in page</a:t>
            </a:r>
            <a:endParaRPr lang="en-US" sz="1800" cap="none" dirty="0">
              <a:solidFill>
                <a:schemeClr val="tx1"/>
              </a:solidFill>
            </a:endParaRPr>
          </a:p>
        </p:txBody>
      </p:sp>
      <p:sp>
        <p:nvSpPr>
          <p:cNvPr id="10" name="Title 1">
            <a:extLst>
              <a:ext uri="{FF2B5EF4-FFF2-40B4-BE49-F238E27FC236}">
                <a16:creationId xmlns:a16="http://schemas.microsoft.com/office/drawing/2014/main" id="{4D552AB7-8B9A-4793-BDF7-74355B40CEB3}"/>
              </a:ext>
            </a:extLst>
          </p:cNvPr>
          <p:cNvSpPr txBox="1">
            <a:spLocks/>
          </p:cNvSpPr>
          <p:nvPr/>
        </p:nvSpPr>
        <p:spPr>
          <a:xfrm>
            <a:off x="4876029" y="763523"/>
            <a:ext cx="3430908" cy="479822"/>
          </a:xfrm>
          <a:prstGeom prst="rect">
            <a:avLst/>
          </a:prstGeom>
        </p:spPr>
        <p:txBody>
          <a:bodyPr vert="horz" lIns="91440" tIns="45720" rIns="91440" bIns="45720" rtlCol="0" anchor="ctr">
            <a:normAutofit/>
          </a:bodyPr>
          <a:lstStyle>
            <a:lvl1pPr algn="l" defTabSz="342900" rtl="0" eaLnBrk="1" latinLnBrk="0" hangingPunct="1">
              <a:spcBef>
                <a:spcPct val="0"/>
              </a:spcBef>
              <a:buNone/>
              <a:defRPr sz="24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1800" cap="none">
                <a:solidFill>
                  <a:schemeClr val="tx1"/>
                </a:solidFill>
              </a:rPr>
              <a:t>OTP validation</a:t>
            </a:r>
            <a:endParaRPr lang="en-US" sz="1800" cap="none" dirty="0">
              <a:solidFill>
                <a:schemeClr val="tx1"/>
              </a:solidFill>
            </a:endParaRPr>
          </a:p>
        </p:txBody>
      </p:sp>
    </p:spTree>
    <p:extLst>
      <p:ext uri="{BB962C8B-B14F-4D97-AF65-F5344CB8AC3E}">
        <p14:creationId xmlns:p14="http://schemas.microsoft.com/office/powerpoint/2010/main" val="102273404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1000"/>
                                        <p:tgtEl>
                                          <p:spTgt spid="12"/>
                                        </p:tgtEl>
                                      </p:cBhvr>
                                    </p:animEffect>
                                    <p:anim calcmode="lin" valueType="num">
                                      <p:cBhvr>
                                        <p:cTn id="13" dur="1000" fill="hold"/>
                                        <p:tgtEl>
                                          <p:spTgt spid="12"/>
                                        </p:tgtEl>
                                        <p:attrNameLst>
                                          <p:attrName>ppt_x</p:attrName>
                                        </p:attrNameLst>
                                      </p:cBhvr>
                                      <p:tavLst>
                                        <p:tav tm="0">
                                          <p:val>
                                            <p:strVal val="#ppt_x"/>
                                          </p:val>
                                        </p:tav>
                                        <p:tav tm="100000">
                                          <p:val>
                                            <p:strVal val="#ppt_x"/>
                                          </p:val>
                                        </p:tav>
                                      </p:tavLst>
                                    </p:anim>
                                    <p:anim calcmode="lin" valueType="num">
                                      <p:cBhvr>
                                        <p:cTn id="14"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1000"/>
                                        <p:tgtEl>
                                          <p:spTgt spid="10"/>
                                        </p:tgtEl>
                                      </p:cBhvr>
                                    </p:animEffect>
                                    <p:anim calcmode="lin" valueType="num">
                                      <p:cBhvr>
                                        <p:cTn id="20" dur="1000" fill="hold"/>
                                        <p:tgtEl>
                                          <p:spTgt spid="10"/>
                                        </p:tgtEl>
                                        <p:attrNameLst>
                                          <p:attrName>ppt_x</p:attrName>
                                        </p:attrNameLst>
                                      </p:cBhvr>
                                      <p:tavLst>
                                        <p:tav tm="0">
                                          <p:val>
                                            <p:strVal val="#ppt_x"/>
                                          </p:val>
                                        </p:tav>
                                        <p:tav tm="100000">
                                          <p:val>
                                            <p:strVal val="#ppt_x"/>
                                          </p:val>
                                        </p:tav>
                                      </p:tavLst>
                                    </p:anim>
                                    <p:anim calcmode="lin" valueType="num">
                                      <p:cBhvr>
                                        <p:cTn id="21" dur="1000" fill="hold"/>
                                        <p:tgtEl>
                                          <p:spTgt spid="10"/>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1000"/>
                                        <p:tgtEl>
                                          <p:spTgt spid="14"/>
                                        </p:tgtEl>
                                      </p:cBhvr>
                                    </p:animEffect>
                                    <p:anim calcmode="lin" valueType="num">
                                      <p:cBhvr>
                                        <p:cTn id="25" dur="1000" fill="hold"/>
                                        <p:tgtEl>
                                          <p:spTgt spid="14"/>
                                        </p:tgtEl>
                                        <p:attrNameLst>
                                          <p:attrName>ppt_x</p:attrName>
                                        </p:attrNameLst>
                                      </p:cBhvr>
                                      <p:tavLst>
                                        <p:tav tm="0">
                                          <p:val>
                                            <p:strVal val="#ppt_x"/>
                                          </p:val>
                                        </p:tav>
                                        <p:tav tm="100000">
                                          <p:val>
                                            <p:strVal val="#ppt_x"/>
                                          </p:val>
                                        </p:tav>
                                      </p:tavLst>
                                    </p:anim>
                                    <p:anim calcmode="lin" valueType="num">
                                      <p:cBhvr>
                                        <p:cTn id="26"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TM03457485[[fn=Mesh]]</Template>
  <TotalTime>1396</TotalTime>
  <Words>449</Words>
  <Application>Microsoft Office PowerPoint</Application>
  <PresentationFormat>On-screen Show (16:9)</PresentationFormat>
  <Paragraphs>94</Paragraphs>
  <Slides>20</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20</vt:i4>
      </vt:variant>
    </vt:vector>
  </HeadingPairs>
  <TitlesOfParts>
    <vt:vector size="27" baseType="lpstr">
      <vt:lpstr>Arial</vt:lpstr>
      <vt:lpstr>Century Gothic</vt:lpstr>
      <vt:lpstr>Dubai</vt:lpstr>
      <vt:lpstr>Lato</vt:lpstr>
      <vt:lpstr>Lato Light</vt:lpstr>
      <vt:lpstr>Wingdings</vt:lpstr>
      <vt:lpstr>Mesh</vt:lpstr>
      <vt:lpstr>RIDPMS</vt:lpstr>
      <vt:lpstr>PowerPoint Presentation</vt:lpstr>
      <vt:lpstr>Brainstorming</vt:lpstr>
      <vt:lpstr>Users and Features</vt:lpstr>
      <vt:lpstr>Feasibility Test</vt:lpstr>
      <vt:lpstr>Context level DFD</vt:lpstr>
      <vt:lpstr>ER Diagram</vt:lpstr>
      <vt:lpstr>Use Case diagram</vt:lpstr>
      <vt:lpstr>Prototype</vt:lpstr>
      <vt:lpstr>Prototype</vt:lpstr>
      <vt:lpstr>Prototype</vt:lpstr>
      <vt:lpstr>Prototype</vt:lpstr>
      <vt:lpstr>Prototype</vt:lpstr>
      <vt:lpstr>Prototype</vt:lpstr>
      <vt:lpstr>Prototype</vt:lpstr>
      <vt:lpstr>REPUTation calculator</vt:lpstr>
      <vt:lpstr>REPUTation calculator</vt:lpstr>
      <vt:lpstr>PowerPoint Presentation</vt:lpstr>
      <vt:lpstr>PowerPoint Presentation</vt:lpstr>
      <vt:lpstr>PowerPoint Presentation</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Julian</dc:creator>
  <cp:lastModifiedBy>Maifee Ul Asad</cp:lastModifiedBy>
  <cp:revision>197</cp:revision>
  <dcterms:created xsi:type="dcterms:W3CDTF">2013-08-21T19:17:07Z</dcterms:created>
  <dcterms:modified xsi:type="dcterms:W3CDTF">2020-01-18T10:19:19Z</dcterms:modified>
</cp:coreProperties>
</file>